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5"/>
  </p:notesMasterIdLst>
  <p:sldIdLst>
    <p:sldId id="256" r:id="rId2"/>
    <p:sldId id="257" r:id="rId3"/>
    <p:sldId id="402" r:id="rId4"/>
    <p:sldId id="403" r:id="rId5"/>
    <p:sldId id="400" r:id="rId6"/>
    <p:sldId id="404" r:id="rId7"/>
    <p:sldId id="512" r:id="rId8"/>
    <p:sldId id="405" r:id="rId9"/>
    <p:sldId id="515" r:id="rId10"/>
    <p:sldId id="517" r:id="rId11"/>
    <p:sldId id="516" r:id="rId12"/>
    <p:sldId id="513" r:id="rId13"/>
    <p:sldId id="406" r:id="rId14"/>
    <p:sldId id="407" r:id="rId15"/>
    <p:sldId id="337" r:id="rId16"/>
    <p:sldId id="518" r:id="rId17"/>
    <p:sldId id="312" r:id="rId18"/>
    <p:sldId id="408" r:id="rId19"/>
    <p:sldId id="519" r:id="rId20"/>
    <p:sldId id="345" r:id="rId21"/>
    <p:sldId id="346" r:id="rId22"/>
    <p:sldId id="520" r:id="rId23"/>
    <p:sldId id="40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0F626-51AF-994B-B8D1-F16AE58E405E}" v="1" dt="2020-10-10T17:21:33.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7" autoAdjust="0"/>
    <p:restoredTop sz="76471"/>
  </p:normalViewPr>
  <p:slideViewPr>
    <p:cSldViewPr snapToGrid="0" snapToObjects="1">
      <p:cViewPr varScale="1">
        <p:scale>
          <a:sx n="76" d="100"/>
          <a:sy n="76" d="100"/>
        </p:scale>
        <p:origin x="1252"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Bá Thắng" userId="5e533826-2ba1-4543-aa3b-da93bd407a75" providerId="ADAL" clId="{27C0F626-51AF-994B-B8D1-F16AE58E405E}"/>
    <pc:docChg chg="custSel addSld delSld modSld">
      <pc:chgData name="Nguyễn Bá Thắng" userId="5e533826-2ba1-4543-aa3b-da93bd407a75" providerId="ADAL" clId="{27C0F626-51AF-994B-B8D1-F16AE58E405E}" dt="2020-10-10T17:24:28.291" v="63" actId="2696"/>
      <pc:docMkLst>
        <pc:docMk/>
      </pc:docMkLst>
      <pc:sldChg chg="del">
        <pc:chgData name="Nguyễn Bá Thắng" userId="5e533826-2ba1-4543-aa3b-da93bd407a75" providerId="ADAL" clId="{27C0F626-51AF-994B-B8D1-F16AE58E405E}" dt="2020-10-10T17:20:06.273" v="0" actId="2696"/>
        <pc:sldMkLst>
          <pc:docMk/>
          <pc:sldMk cId="3360594462" sldId="258"/>
        </pc:sldMkLst>
      </pc:sldChg>
      <pc:sldChg chg="del">
        <pc:chgData name="Nguyễn Bá Thắng" userId="5e533826-2ba1-4543-aa3b-da93bd407a75" providerId="ADAL" clId="{27C0F626-51AF-994B-B8D1-F16AE58E405E}" dt="2020-10-10T17:20:19.215" v="1" actId="2696"/>
        <pc:sldMkLst>
          <pc:docMk/>
          <pc:sldMk cId="1337608071" sldId="305"/>
        </pc:sldMkLst>
      </pc:sldChg>
      <pc:sldChg chg="del">
        <pc:chgData name="Nguyễn Bá Thắng" userId="5e533826-2ba1-4543-aa3b-da93bd407a75" providerId="ADAL" clId="{27C0F626-51AF-994B-B8D1-F16AE58E405E}" dt="2020-10-10T17:20:57.208" v="5" actId="2696"/>
        <pc:sldMkLst>
          <pc:docMk/>
          <pc:sldMk cId="3152973991" sldId="306"/>
        </pc:sldMkLst>
      </pc:sldChg>
      <pc:sldChg chg="add del">
        <pc:chgData name="Nguyễn Bá Thắng" userId="5e533826-2ba1-4543-aa3b-da93bd407a75" providerId="ADAL" clId="{27C0F626-51AF-994B-B8D1-F16AE58E405E}" dt="2020-10-10T17:21:47.338" v="9" actId="2696"/>
        <pc:sldMkLst>
          <pc:docMk/>
          <pc:sldMk cId="3717206181" sldId="306"/>
        </pc:sldMkLst>
      </pc:sldChg>
      <pc:sldChg chg="add modNotesTx">
        <pc:chgData name="Nguyễn Bá Thắng" userId="5e533826-2ba1-4543-aa3b-da93bd407a75" providerId="ADAL" clId="{27C0F626-51AF-994B-B8D1-F16AE58E405E}" dt="2020-10-10T17:23:10.628" v="61" actId="20577"/>
        <pc:sldMkLst>
          <pc:docMk/>
          <pc:sldMk cId="1144114461" sldId="400"/>
        </pc:sldMkLst>
      </pc:sldChg>
      <pc:sldChg chg="del">
        <pc:chgData name="Nguyễn Bá Thắng" userId="5e533826-2ba1-4543-aa3b-da93bd407a75" providerId="ADAL" clId="{27C0F626-51AF-994B-B8D1-F16AE58E405E}" dt="2020-10-10T17:20:57.203" v="4" actId="2696"/>
        <pc:sldMkLst>
          <pc:docMk/>
          <pc:sldMk cId="2885932576" sldId="400"/>
        </pc:sldMkLst>
      </pc:sldChg>
      <pc:sldChg chg="add del">
        <pc:chgData name="Nguyễn Bá Thắng" userId="5e533826-2ba1-4543-aa3b-da93bd407a75" providerId="ADAL" clId="{27C0F626-51AF-994B-B8D1-F16AE58E405E}" dt="2020-10-10T17:24:28.291" v="63" actId="2696"/>
        <pc:sldMkLst>
          <pc:docMk/>
          <pc:sldMk cId="1220419841" sldId="401"/>
        </pc:sldMkLst>
      </pc:sldChg>
      <pc:sldChg chg="del">
        <pc:chgData name="Nguyễn Bá Thắng" userId="5e533826-2ba1-4543-aa3b-da93bd407a75" providerId="ADAL" clId="{27C0F626-51AF-994B-B8D1-F16AE58E405E}" dt="2020-10-10T17:20:57.190" v="2" actId="2696"/>
        <pc:sldMkLst>
          <pc:docMk/>
          <pc:sldMk cId="2158933822" sldId="401"/>
        </pc:sldMkLst>
      </pc:sldChg>
      <pc:sldChg chg="modSp mod">
        <pc:chgData name="Nguyễn Bá Thắng" userId="5e533826-2ba1-4543-aa3b-da93bd407a75" providerId="ADAL" clId="{27C0F626-51AF-994B-B8D1-F16AE58E405E}" dt="2020-10-10T17:21:05.448" v="7" actId="20577"/>
        <pc:sldMkLst>
          <pc:docMk/>
          <pc:sldMk cId="2911245965" sldId="402"/>
        </pc:sldMkLst>
        <pc:spChg chg="mod">
          <ac:chgData name="Nguyễn Bá Thắng" userId="5e533826-2ba1-4543-aa3b-da93bd407a75" providerId="ADAL" clId="{27C0F626-51AF-994B-B8D1-F16AE58E405E}" dt="2020-10-10T17:21:05.448" v="7" actId="20577"/>
          <ac:spMkLst>
            <pc:docMk/>
            <pc:sldMk cId="2911245965" sldId="402"/>
            <ac:spMk id="2" creationId="{5AE88520-45DD-B448-AC50-3E37798D08DC}"/>
          </ac:spMkLst>
        </pc:spChg>
      </pc:sldChg>
      <pc:sldChg chg="add del">
        <pc:chgData name="Nguyễn Bá Thắng" userId="5e533826-2ba1-4543-aa3b-da93bd407a75" providerId="ADAL" clId="{27C0F626-51AF-994B-B8D1-F16AE58E405E}" dt="2020-10-10T17:24:22.967" v="62" actId="2696"/>
        <pc:sldMkLst>
          <pc:docMk/>
          <pc:sldMk cId="1568673461" sldId="410"/>
        </pc:sldMkLst>
      </pc:sldChg>
      <pc:sldChg chg="del">
        <pc:chgData name="Nguyễn Bá Thắng" userId="5e533826-2ba1-4543-aa3b-da93bd407a75" providerId="ADAL" clId="{27C0F626-51AF-994B-B8D1-F16AE58E405E}" dt="2020-10-10T17:20:57.197" v="3" actId="2696"/>
        <pc:sldMkLst>
          <pc:docMk/>
          <pc:sldMk cId="2424756551" sldId="410"/>
        </pc:sldMkLst>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313CBC-FB47-ED49-9D3B-13D15CB36940}" type="doc">
      <dgm:prSet loTypeId="urn:microsoft.com/office/officeart/2005/8/layout/process2" loCatId="list" qsTypeId="urn:microsoft.com/office/officeart/2005/8/quickstyle/simple1" qsCatId="simple" csTypeId="urn:microsoft.com/office/officeart/2005/8/colors/accent3_1" csCatId="accent3" phldr="1"/>
      <dgm:spPr/>
      <dgm:t>
        <a:bodyPr/>
        <a:lstStyle/>
        <a:p>
          <a:endParaRPr lang="en-US"/>
        </a:p>
      </dgm:t>
    </dgm:pt>
    <dgm:pt modelId="{533F1A5E-5B41-2442-99DE-582BD4EE5A16}">
      <dgm:prSet custT="1"/>
      <dgm:spPr/>
      <dgm:t>
        <a:bodyPr/>
        <a:lstStyle/>
        <a:p>
          <a:r>
            <a:rPr lang="en-US" sz="2400" dirty="0"/>
            <a:t>1. </a:t>
          </a:r>
          <a:r>
            <a:rPr lang="en-US" sz="2400" dirty="0" err="1"/>
            <a:t>Thực</a:t>
          </a:r>
          <a:r>
            <a:rPr lang="en-US" sz="2400" dirty="0"/>
            <a:t> </a:t>
          </a:r>
          <a:r>
            <a:rPr lang="en-US" sz="2400" dirty="0" err="1"/>
            <a:t>hiện</a:t>
          </a:r>
          <a:r>
            <a:rPr lang="en-US" sz="2400" dirty="0"/>
            <a:t> </a:t>
          </a:r>
          <a:r>
            <a:rPr lang="en-US" sz="2400" dirty="0" err="1"/>
            <a:t>được</a:t>
          </a:r>
          <a:r>
            <a:rPr lang="en-US" sz="2400" dirty="0"/>
            <a:t> </a:t>
          </a:r>
          <a:r>
            <a:rPr lang="en-US" sz="2400" dirty="0" err="1"/>
            <a:t>các</a:t>
          </a:r>
          <a:r>
            <a:rPr lang="en-US" sz="2400" dirty="0"/>
            <a:t> </a:t>
          </a:r>
          <a:r>
            <a:rPr lang="en-US" sz="2400" dirty="0" err="1"/>
            <a:t>bước</a:t>
          </a:r>
          <a:r>
            <a:rPr lang="en-US" sz="2400" dirty="0"/>
            <a:t> </a:t>
          </a:r>
          <a:r>
            <a:rPr lang="en-US" sz="2400" dirty="0" err="1"/>
            <a:t>tiếp</a:t>
          </a:r>
          <a:r>
            <a:rPr lang="en-US" sz="2400" dirty="0"/>
            <a:t> </a:t>
          </a:r>
          <a:r>
            <a:rPr lang="en-US" sz="2400" dirty="0" err="1"/>
            <a:t>cận</a:t>
          </a:r>
          <a:r>
            <a:rPr lang="en-US" sz="2400" dirty="0"/>
            <a:t> </a:t>
          </a:r>
          <a:r>
            <a:rPr lang="en-US" sz="2400" dirty="0" err="1"/>
            <a:t>để</a:t>
          </a:r>
          <a:r>
            <a:rPr lang="en-US" sz="2400" dirty="0"/>
            <a:t> </a:t>
          </a:r>
          <a:r>
            <a:rPr lang="en-US" sz="2400" dirty="0" err="1"/>
            <a:t>phân</a:t>
          </a:r>
          <a:r>
            <a:rPr lang="en-US" sz="2400" dirty="0"/>
            <a:t> </a:t>
          </a:r>
          <a:r>
            <a:rPr lang="en-US" sz="2400" dirty="0" err="1"/>
            <a:t>biệt</a:t>
          </a:r>
          <a:r>
            <a:rPr lang="en-US" sz="2400" dirty="0"/>
            <a:t> </a:t>
          </a:r>
          <a:r>
            <a:rPr lang="en-US" sz="2400" dirty="0" err="1"/>
            <a:t>đau</a:t>
          </a:r>
          <a:r>
            <a:rPr lang="en-US" sz="2400" dirty="0"/>
            <a:t> </a:t>
          </a:r>
          <a:r>
            <a:rPr lang="en-US" sz="2400" dirty="0" err="1"/>
            <a:t>đầu</a:t>
          </a:r>
          <a:r>
            <a:rPr lang="en-US" sz="2400" dirty="0"/>
            <a:t> </a:t>
          </a:r>
          <a:r>
            <a:rPr lang="en-US" sz="2400" dirty="0" err="1"/>
            <a:t>tiên</a:t>
          </a:r>
          <a:r>
            <a:rPr lang="en-US" sz="2400" dirty="0"/>
            <a:t> </a:t>
          </a:r>
          <a:r>
            <a:rPr lang="en-US" sz="2400" dirty="0" err="1"/>
            <a:t>phát</a:t>
          </a:r>
          <a:r>
            <a:rPr lang="en-US" sz="2400" dirty="0"/>
            <a:t> </a:t>
          </a:r>
          <a:r>
            <a:rPr lang="en-US" sz="2400" dirty="0" err="1"/>
            <a:t>và</a:t>
          </a:r>
          <a:r>
            <a:rPr lang="en-US" sz="2400" dirty="0"/>
            <a:t> </a:t>
          </a:r>
          <a:r>
            <a:rPr lang="en-US" sz="2400" dirty="0" err="1"/>
            <a:t>thứ</a:t>
          </a:r>
          <a:r>
            <a:rPr lang="en-US" sz="2400" dirty="0"/>
            <a:t> </a:t>
          </a:r>
          <a:r>
            <a:rPr lang="en-US" sz="2400" dirty="0" err="1"/>
            <a:t>phát</a:t>
          </a:r>
          <a:endParaRPr lang="x-none" sz="2400" dirty="0"/>
        </a:p>
      </dgm:t>
    </dgm:pt>
    <dgm:pt modelId="{A1852DBB-6BF6-B347-A238-99C496BD8A27}" type="parTrans" cxnId="{0D053EB0-9F5B-3147-BB4F-A968380CB235}">
      <dgm:prSet/>
      <dgm:spPr/>
      <dgm:t>
        <a:bodyPr/>
        <a:lstStyle/>
        <a:p>
          <a:endParaRPr lang="en-US"/>
        </a:p>
      </dgm:t>
    </dgm:pt>
    <dgm:pt modelId="{3CB55F4B-336E-FC4E-9CE1-E5DEE7E9A934}" type="sibTrans" cxnId="{0D053EB0-9F5B-3147-BB4F-A968380CB235}">
      <dgm:prSet/>
      <dgm:spPr/>
      <dgm:t>
        <a:bodyPr/>
        <a:lstStyle/>
        <a:p>
          <a:endParaRPr lang="en-US"/>
        </a:p>
      </dgm:t>
    </dgm:pt>
    <dgm:pt modelId="{A8627C5D-D0BD-874B-A574-3B257D71D526}">
      <dgm:prSet custT="1"/>
      <dgm:spPr/>
      <dgm:t>
        <a:bodyPr/>
        <a:lstStyle/>
        <a:p>
          <a:r>
            <a:rPr lang="en-US" sz="2400" dirty="0"/>
            <a:t>2. </a:t>
          </a:r>
          <a:r>
            <a:rPr lang="en-US" sz="2400" dirty="0" err="1"/>
            <a:t>Phân</a:t>
          </a:r>
          <a:r>
            <a:rPr lang="en-US" sz="2400" dirty="0"/>
            <a:t> </a:t>
          </a:r>
          <a:r>
            <a:rPr lang="en-US" sz="2400" dirty="0" err="1"/>
            <a:t>biệt</a:t>
          </a:r>
          <a:r>
            <a:rPr lang="en-US" sz="2400" dirty="0"/>
            <a:t> </a:t>
          </a:r>
          <a:r>
            <a:rPr lang="en-US" sz="2400" dirty="0" err="1"/>
            <a:t>được</a:t>
          </a:r>
          <a:r>
            <a:rPr lang="en-US" sz="2400" dirty="0"/>
            <a:t> migraine </a:t>
          </a:r>
          <a:r>
            <a:rPr lang="en-US" sz="2400" dirty="0" err="1"/>
            <a:t>với</a:t>
          </a:r>
          <a:r>
            <a:rPr lang="en-US" sz="2400" dirty="0"/>
            <a:t> </a:t>
          </a:r>
          <a:r>
            <a:rPr lang="en-US" sz="2400" dirty="0" err="1"/>
            <a:t>đau</a:t>
          </a:r>
          <a:r>
            <a:rPr lang="en-US" sz="2400" dirty="0"/>
            <a:t> </a:t>
          </a:r>
          <a:r>
            <a:rPr lang="en-US" sz="2400" dirty="0" err="1"/>
            <a:t>đầu</a:t>
          </a:r>
          <a:r>
            <a:rPr lang="en-US" sz="2400" dirty="0"/>
            <a:t> </a:t>
          </a:r>
          <a:r>
            <a:rPr lang="en-US" sz="2400" dirty="0" err="1"/>
            <a:t>kiểu</a:t>
          </a:r>
          <a:r>
            <a:rPr lang="en-US" sz="2400" dirty="0"/>
            <a:t> </a:t>
          </a:r>
          <a:r>
            <a:rPr lang="en-US" sz="2400" dirty="0" err="1"/>
            <a:t>căng</a:t>
          </a:r>
          <a:r>
            <a:rPr lang="en-US" sz="2400" dirty="0"/>
            <a:t> </a:t>
          </a:r>
          <a:r>
            <a:rPr lang="en-US" sz="2400" dirty="0" err="1"/>
            <a:t>thẳng</a:t>
          </a:r>
          <a:r>
            <a:rPr lang="en-US" sz="2400" dirty="0"/>
            <a:t> </a:t>
          </a:r>
          <a:r>
            <a:rPr lang="en-US" sz="2400" dirty="0" err="1"/>
            <a:t>và</a:t>
          </a:r>
          <a:r>
            <a:rPr lang="en-US" sz="2400" dirty="0"/>
            <a:t> </a:t>
          </a:r>
          <a:r>
            <a:rPr lang="en-US" sz="2400" dirty="0" err="1"/>
            <a:t>đau</a:t>
          </a:r>
          <a:r>
            <a:rPr lang="en-US" sz="2400" dirty="0"/>
            <a:t> </a:t>
          </a:r>
          <a:r>
            <a:rPr lang="en-US" sz="2400" dirty="0" err="1"/>
            <a:t>đầu</a:t>
          </a:r>
          <a:r>
            <a:rPr lang="en-US" sz="2400" dirty="0"/>
            <a:t> </a:t>
          </a:r>
          <a:r>
            <a:rPr lang="en-US" sz="2400" dirty="0" err="1"/>
            <a:t>cụm</a:t>
          </a:r>
          <a:endParaRPr lang="x-none" sz="2400" dirty="0"/>
        </a:p>
      </dgm:t>
    </dgm:pt>
    <dgm:pt modelId="{CAF79022-4534-FB49-B248-B4BCED79D233}" type="parTrans" cxnId="{C39A90FB-3314-AC44-9822-5B2CDB5529E4}">
      <dgm:prSet/>
      <dgm:spPr/>
      <dgm:t>
        <a:bodyPr/>
        <a:lstStyle/>
        <a:p>
          <a:endParaRPr lang="en-US"/>
        </a:p>
      </dgm:t>
    </dgm:pt>
    <dgm:pt modelId="{A446F7A2-61CA-E940-9115-83186324A9A5}" type="sibTrans" cxnId="{C39A90FB-3314-AC44-9822-5B2CDB5529E4}">
      <dgm:prSet/>
      <dgm:spPr/>
      <dgm:t>
        <a:bodyPr/>
        <a:lstStyle/>
        <a:p>
          <a:endParaRPr lang="en-US"/>
        </a:p>
      </dgm:t>
    </dgm:pt>
    <dgm:pt modelId="{502BAE49-4667-7E4E-94A9-DBB70C60186C}">
      <dgm:prSet custT="1"/>
      <dgm:spPr/>
      <dgm:t>
        <a:bodyPr/>
        <a:lstStyle/>
        <a:p>
          <a:r>
            <a:rPr lang="en-US" sz="2400" dirty="0"/>
            <a:t>3. </a:t>
          </a:r>
          <a:r>
            <a:rPr lang="en-US" sz="2400" dirty="0" err="1"/>
            <a:t>Chỉ</a:t>
          </a:r>
          <a:r>
            <a:rPr lang="en-US" sz="2400" dirty="0"/>
            <a:t> </a:t>
          </a:r>
          <a:r>
            <a:rPr lang="en-US" sz="2400" dirty="0" err="1"/>
            <a:t>định</a:t>
          </a:r>
          <a:r>
            <a:rPr lang="en-US" sz="2400" dirty="0"/>
            <a:t> </a:t>
          </a:r>
          <a:r>
            <a:rPr lang="en-US" sz="2400" dirty="0" err="1"/>
            <a:t>được</a:t>
          </a:r>
          <a:r>
            <a:rPr lang="en-US" sz="2400" dirty="0"/>
            <a:t> </a:t>
          </a:r>
          <a:r>
            <a:rPr lang="en-US" sz="2400" dirty="0" err="1"/>
            <a:t>các</a:t>
          </a:r>
          <a:r>
            <a:rPr lang="en-US" sz="2400" dirty="0"/>
            <a:t> </a:t>
          </a:r>
          <a:r>
            <a:rPr lang="en-US" sz="2400" dirty="0" err="1"/>
            <a:t>biện</a:t>
          </a:r>
          <a:r>
            <a:rPr lang="en-US" sz="2400" dirty="0"/>
            <a:t> </a:t>
          </a:r>
          <a:r>
            <a:rPr lang="en-US" sz="2400" dirty="0" err="1"/>
            <a:t>pháp</a:t>
          </a:r>
          <a:r>
            <a:rPr lang="en-US" sz="2400" dirty="0"/>
            <a:t> </a:t>
          </a:r>
          <a:r>
            <a:rPr lang="en-US" sz="2400" dirty="0" err="1"/>
            <a:t>điều</a:t>
          </a:r>
          <a:r>
            <a:rPr lang="en-US" sz="2400" dirty="0"/>
            <a:t> </a:t>
          </a:r>
          <a:r>
            <a:rPr lang="en-US" sz="2400" dirty="0" err="1"/>
            <a:t>trị</a:t>
          </a:r>
          <a:r>
            <a:rPr lang="en-US" sz="2400" dirty="0"/>
            <a:t> </a:t>
          </a:r>
          <a:r>
            <a:rPr lang="en-US" sz="2400" dirty="0" err="1"/>
            <a:t>cắt</a:t>
          </a:r>
          <a:r>
            <a:rPr lang="en-US" sz="2400" dirty="0"/>
            <a:t> </a:t>
          </a:r>
          <a:r>
            <a:rPr lang="en-US" sz="2400" dirty="0" err="1"/>
            <a:t>cơn</a:t>
          </a:r>
          <a:r>
            <a:rPr lang="en-US" sz="2400" dirty="0"/>
            <a:t> </a:t>
          </a:r>
          <a:r>
            <a:rPr lang="en-US" sz="2400" dirty="0" err="1"/>
            <a:t>và</a:t>
          </a:r>
          <a:r>
            <a:rPr lang="en-US" sz="2400" dirty="0"/>
            <a:t> </a:t>
          </a:r>
          <a:r>
            <a:rPr lang="en-US" sz="2400" dirty="0" err="1"/>
            <a:t>ngừa</a:t>
          </a:r>
          <a:r>
            <a:rPr lang="en-US" sz="2400" dirty="0"/>
            <a:t> </a:t>
          </a:r>
          <a:r>
            <a:rPr lang="en-US" sz="2400" dirty="0" err="1"/>
            <a:t>cơn</a:t>
          </a:r>
          <a:r>
            <a:rPr lang="en-US" sz="2400" dirty="0"/>
            <a:t> migraine</a:t>
          </a:r>
          <a:endParaRPr lang="x-none" sz="2400" dirty="0"/>
        </a:p>
      </dgm:t>
    </dgm:pt>
    <dgm:pt modelId="{E4098401-7564-E349-AA3A-E251E2500DE0}" type="parTrans" cxnId="{1933F757-FEB1-8145-B6F6-F3E7B7EEE4D0}">
      <dgm:prSet/>
      <dgm:spPr/>
      <dgm:t>
        <a:bodyPr/>
        <a:lstStyle/>
        <a:p>
          <a:endParaRPr lang="en-US"/>
        </a:p>
      </dgm:t>
    </dgm:pt>
    <dgm:pt modelId="{79E963EE-3093-854F-B3E9-0FE57D0A3AC2}" type="sibTrans" cxnId="{1933F757-FEB1-8145-B6F6-F3E7B7EEE4D0}">
      <dgm:prSet/>
      <dgm:spPr/>
      <dgm:t>
        <a:bodyPr/>
        <a:lstStyle/>
        <a:p>
          <a:endParaRPr lang="en-US"/>
        </a:p>
      </dgm:t>
    </dgm:pt>
    <dgm:pt modelId="{29190524-07C9-674E-B1A4-5CAEC242C49F}" type="pres">
      <dgm:prSet presAssocID="{C9313CBC-FB47-ED49-9D3B-13D15CB36940}" presName="linearFlow" presStyleCnt="0">
        <dgm:presLayoutVars>
          <dgm:resizeHandles val="exact"/>
        </dgm:presLayoutVars>
      </dgm:prSet>
      <dgm:spPr/>
      <dgm:t>
        <a:bodyPr/>
        <a:lstStyle/>
        <a:p>
          <a:endParaRPr lang="vi-VN"/>
        </a:p>
      </dgm:t>
    </dgm:pt>
    <dgm:pt modelId="{40DB24D7-B1D9-BA41-A2BD-502B698935ED}" type="pres">
      <dgm:prSet presAssocID="{533F1A5E-5B41-2442-99DE-582BD4EE5A16}" presName="node" presStyleLbl="node1" presStyleIdx="0" presStyleCnt="3" custScaleX="334852" custLinFactNeighborX="-9353" custLinFactNeighborY="5180">
        <dgm:presLayoutVars>
          <dgm:bulletEnabled val="1"/>
        </dgm:presLayoutVars>
      </dgm:prSet>
      <dgm:spPr/>
      <dgm:t>
        <a:bodyPr/>
        <a:lstStyle/>
        <a:p>
          <a:endParaRPr lang="vi-VN"/>
        </a:p>
      </dgm:t>
    </dgm:pt>
    <dgm:pt modelId="{F0109431-9BA1-EB4B-BA09-2F67AC9DE42F}" type="pres">
      <dgm:prSet presAssocID="{3CB55F4B-336E-FC4E-9CE1-E5DEE7E9A934}" presName="sibTrans" presStyleLbl="sibTrans2D1" presStyleIdx="0" presStyleCnt="2"/>
      <dgm:spPr/>
      <dgm:t>
        <a:bodyPr/>
        <a:lstStyle/>
        <a:p>
          <a:endParaRPr lang="vi-VN"/>
        </a:p>
      </dgm:t>
    </dgm:pt>
    <dgm:pt modelId="{26001DF8-D88A-AB46-A60B-0B4AF38A76A5}" type="pres">
      <dgm:prSet presAssocID="{3CB55F4B-336E-FC4E-9CE1-E5DEE7E9A934}" presName="connectorText" presStyleLbl="sibTrans2D1" presStyleIdx="0" presStyleCnt="2"/>
      <dgm:spPr/>
      <dgm:t>
        <a:bodyPr/>
        <a:lstStyle/>
        <a:p>
          <a:endParaRPr lang="vi-VN"/>
        </a:p>
      </dgm:t>
    </dgm:pt>
    <dgm:pt modelId="{5DFABD75-7F40-5444-8562-C8849472F64C}" type="pres">
      <dgm:prSet presAssocID="{A8627C5D-D0BD-874B-A574-3B257D71D526}" presName="node" presStyleLbl="node1" presStyleIdx="1" presStyleCnt="3" custScaleX="334852" custLinFactNeighborX="-9353" custLinFactNeighborY="5180">
        <dgm:presLayoutVars>
          <dgm:bulletEnabled val="1"/>
        </dgm:presLayoutVars>
      </dgm:prSet>
      <dgm:spPr/>
      <dgm:t>
        <a:bodyPr/>
        <a:lstStyle/>
        <a:p>
          <a:endParaRPr lang="vi-VN"/>
        </a:p>
      </dgm:t>
    </dgm:pt>
    <dgm:pt modelId="{CB36347A-921E-DD4C-85A6-E69A8804A3F1}" type="pres">
      <dgm:prSet presAssocID="{A446F7A2-61CA-E940-9115-83186324A9A5}" presName="sibTrans" presStyleLbl="sibTrans2D1" presStyleIdx="1" presStyleCnt="2"/>
      <dgm:spPr/>
      <dgm:t>
        <a:bodyPr/>
        <a:lstStyle/>
        <a:p>
          <a:endParaRPr lang="vi-VN"/>
        </a:p>
      </dgm:t>
    </dgm:pt>
    <dgm:pt modelId="{21B1804D-8089-0140-8530-8D0BCA73AD57}" type="pres">
      <dgm:prSet presAssocID="{A446F7A2-61CA-E940-9115-83186324A9A5}" presName="connectorText" presStyleLbl="sibTrans2D1" presStyleIdx="1" presStyleCnt="2"/>
      <dgm:spPr/>
      <dgm:t>
        <a:bodyPr/>
        <a:lstStyle/>
        <a:p>
          <a:endParaRPr lang="vi-VN"/>
        </a:p>
      </dgm:t>
    </dgm:pt>
    <dgm:pt modelId="{E220FE36-5174-774C-BB4A-7BC36B0FD872}" type="pres">
      <dgm:prSet presAssocID="{502BAE49-4667-7E4E-94A9-DBB70C60186C}" presName="node" presStyleLbl="node1" presStyleIdx="2" presStyleCnt="3" custScaleX="334852" custLinFactNeighborX="-9353" custLinFactNeighborY="2590">
        <dgm:presLayoutVars>
          <dgm:bulletEnabled val="1"/>
        </dgm:presLayoutVars>
      </dgm:prSet>
      <dgm:spPr/>
      <dgm:t>
        <a:bodyPr/>
        <a:lstStyle/>
        <a:p>
          <a:endParaRPr lang="vi-VN"/>
        </a:p>
      </dgm:t>
    </dgm:pt>
  </dgm:ptLst>
  <dgm:cxnLst>
    <dgm:cxn modelId="{C39A90FB-3314-AC44-9822-5B2CDB5529E4}" srcId="{C9313CBC-FB47-ED49-9D3B-13D15CB36940}" destId="{A8627C5D-D0BD-874B-A574-3B257D71D526}" srcOrd="1" destOrd="0" parTransId="{CAF79022-4534-FB49-B248-B4BCED79D233}" sibTransId="{A446F7A2-61CA-E940-9115-83186324A9A5}"/>
    <dgm:cxn modelId="{4508E781-BBE7-E842-9800-18247E217F63}" type="presOf" srcId="{A8627C5D-D0BD-874B-A574-3B257D71D526}" destId="{5DFABD75-7F40-5444-8562-C8849472F64C}" srcOrd="0" destOrd="0" presId="urn:microsoft.com/office/officeart/2005/8/layout/process2"/>
    <dgm:cxn modelId="{1A172778-8A8C-FC47-8FE7-9EC114A320CA}" type="presOf" srcId="{A446F7A2-61CA-E940-9115-83186324A9A5}" destId="{21B1804D-8089-0140-8530-8D0BCA73AD57}" srcOrd="1" destOrd="0" presId="urn:microsoft.com/office/officeart/2005/8/layout/process2"/>
    <dgm:cxn modelId="{AC783234-D257-BE47-A00E-8000248EB38D}" type="presOf" srcId="{C9313CBC-FB47-ED49-9D3B-13D15CB36940}" destId="{29190524-07C9-674E-B1A4-5CAEC242C49F}" srcOrd="0" destOrd="0" presId="urn:microsoft.com/office/officeart/2005/8/layout/process2"/>
    <dgm:cxn modelId="{229D4B2B-2D2B-2E4F-B1E8-02119191209B}" type="presOf" srcId="{502BAE49-4667-7E4E-94A9-DBB70C60186C}" destId="{E220FE36-5174-774C-BB4A-7BC36B0FD872}" srcOrd="0" destOrd="0" presId="urn:microsoft.com/office/officeart/2005/8/layout/process2"/>
    <dgm:cxn modelId="{22DA0916-AEE8-334F-9DEC-66CBF0B70466}" type="presOf" srcId="{3CB55F4B-336E-FC4E-9CE1-E5DEE7E9A934}" destId="{26001DF8-D88A-AB46-A60B-0B4AF38A76A5}" srcOrd="1" destOrd="0" presId="urn:microsoft.com/office/officeart/2005/8/layout/process2"/>
    <dgm:cxn modelId="{1933F757-FEB1-8145-B6F6-F3E7B7EEE4D0}" srcId="{C9313CBC-FB47-ED49-9D3B-13D15CB36940}" destId="{502BAE49-4667-7E4E-94A9-DBB70C60186C}" srcOrd="2" destOrd="0" parTransId="{E4098401-7564-E349-AA3A-E251E2500DE0}" sibTransId="{79E963EE-3093-854F-B3E9-0FE57D0A3AC2}"/>
    <dgm:cxn modelId="{0D053EB0-9F5B-3147-BB4F-A968380CB235}" srcId="{C9313CBC-FB47-ED49-9D3B-13D15CB36940}" destId="{533F1A5E-5B41-2442-99DE-582BD4EE5A16}" srcOrd="0" destOrd="0" parTransId="{A1852DBB-6BF6-B347-A238-99C496BD8A27}" sibTransId="{3CB55F4B-336E-FC4E-9CE1-E5DEE7E9A934}"/>
    <dgm:cxn modelId="{60134A54-8373-0742-98CF-73A37638477E}" type="presOf" srcId="{A446F7A2-61CA-E940-9115-83186324A9A5}" destId="{CB36347A-921E-DD4C-85A6-E69A8804A3F1}" srcOrd="0" destOrd="0" presId="urn:microsoft.com/office/officeart/2005/8/layout/process2"/>
    <dgm:cxn modelId="{74E1116B-383E-CF47-9A50-DC93F8DD1918}" type="presOf" srcId="{533F1A5E-5B41-2442-99DE-582BD4EE5A16}" destId="{40DB24D7-B1D9-BA41-A2BD-502B698935ED}" srcOrd="0" destOrd="0" presId="urn:microsoft.com/office/officeart/2005/8/layout/process2"/>
    <dgm:cxn modelId="{07FEA909-580B-6A4F-A3EA-A3137B69BC77}" type="presOf" srcId="{3CB55F4B-336E-FC4E-9CE1-E5DEE7E9A934}" destId="{F0109431-9BA1-EB4B-BA09-2F67AC9DE42F}" srcOrd="0" destOrd="0" presId="urn:microsoft.com/office/officeart/2005/8/layout/process2"/>
    <dgm:cxn modelId="{2AE5369B-A1B9-084B-9707-E3D9A4DB5829}" type="presParOf" srcId="{29190524-07C9-674E-B1A4-5CAEC242C49F}" destId="{40DB24D7-B1D9-BA41-A2BD-502B698935ED}" srcOrd="0" destOrd="0" presId="urn:microsoft.com/office/officeart/2005/8/layout/process2"/>
    <dgm:cxn modelId="{1BD33F2D-2972-D14C-BA80-67402C85D5BC}" type="presParOf" srcId="{29190524-07C9-674E-B1A4-5CAEC242C49F}" destId="{F0109431-9BA1-EB4B-BA09-2F67AC9DE42F}" srcOrd="1" destOrd="0" presId="urn:microsoft.com/office/officeart/2005/8/layout/process2"/>
    <dgm:cxn modelId="{5162DA9D-BC05-1144-AF7F-3614F3F973E6}" type="presParOf" srcId="{F0109431-9BA1-EB4B-BA09-2F67AC9DE42F}" destId="{26001DF8-D88A-AB46-A60B-0B4AF38A76A5}" srcOrd="0" destOrd="0" presId="urn:microsoft.com/office/officeart/2005/8/layout/process2"/>
    <dgm:cxn modelId="{D7E29352-BBEF-954D-9559-68619F3ED862}" type="presParOf" srcId="{29190524-07C9-674E-B1A4-5CAEC242C49F}" destId="{5DFABD75-7F40-5444-8562-C8849472F64C}" srcOrd="2" destOrd="0" presId="urn:microsoft.com/office/officeart/2005/8/layout/process2"/>
    <dgm:cxn modelId="{785D15D2-C256-9B46-81F5-7BBC1427D3CF}" type="presParOf" srcId="{29190524-07C9-674E-B1A4-5CAEC242C49F}" destId="{CB36347A-921E-DD4C-85A6-E69A8804A3F1}" srcOrd="3" destOrd="0" presId="urn:microsoft.com/office/officeart/2005/8/layout/process2"/>
    <dgm:cxn modelId="{077E4FE4-B4A6-1040-A2B8-0197AE8ED0BB}" type="presParOf" srcId="{CB36347A-921E-DD4C-85A6-E69A8804A3F1}" destId="{21B1804D-8089-0140-8530-8D0BCA73AD57}" srcOrd="0" destOrd="0" presId="urn:microsoft.com/office/officeart/2005/8/layout/process2"/>
    <dgm:cxn modelId="{09C6F790-DB74-7C40-AA59-FC19E1D7EDFC}" type="presParOf" srcId="{29190524-07C9-674E-B1A4-5CAEC242C49F}" destId="{E220FE36-5174-774C-BB4A-7BC36B0FD87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014EF8-5EA9-4FA8-B286-2CD23BADA682}" type="doc">
      <dgm:prSet loTypeId="urn:microsoft.com/office/officeart/2005/8/layout/chevron2" loCatId="list" qsTypeId="urn:microsoft.com/office/officeart/2005/8/quickstyle/simple5" qsCatId="simple" csTypeId="urn:microsoft.com/office/officeart/2005/8/colors/accent1_5" csCatId="accent1" phldr="1"/>
      <dgm:spPr/>
      <dgm:t>
        <a:bodyPr/>
        <a:lstStyle/>
        <a:p>
          <a:endParaRPr lang="en-US"/>
        </a:p>
      </dgm:t>
    </dgm:pt>
    <dgm:pt modelId="{9397DFFF-85D6-4104-9A60-BD59E4E56FEA}">
      <dgm:prSet phldrT="[Text]"/>
      <dgm:spPr/>
      <dgm:t>
        <a:bodyPr/>
        <a:lstStyle/>
        <a:p>
          <a:r>
            <a:rPr lang="en-US" dirty="0"/>
            <a:t>1</a:t>
          </a:r>
        </a:p>
      </dgm:t>
    </dgm:pt>
    <dgm:pt modelId="{95DB1B1C-97F9-4084-ABAF-F594553D5BDA}" type="parTrans" cxnId="{DE2C8DEC-7E98-46B0-93B7-AC5974357D70}">
      <dgm:prSet/>
      <dgm:spPr/>
      <dgm:t>
        <a:bodyPr/>
        <a:lstStyle/>
        <a:p>
          <a:endParaRPr lang="en-US"/>
        </a:p>
      </dgm:t>
    </dgm:pt>
    <dgm:pt modelId="{38F73B8F-402B-430A-97CA-F4C52187AC8A}" type="sibTrans" cxnId="{DE2C8DEC-7E98-46B0-93B7-AC5974357D70}">
      <dgm:prSet/>
      <dgm:spPr/>
      <dgm:t>
        <a:bodyPr/>
        <a:lstStyle/>
        <a:p>
          <a:endParaRPr lang="en-US"/>
        </a:p>
      </dgm:t>
    </dgm:pt>
    <dgm:pt modelId="{833C3000-1A50-4D53-8AAA-62BCE6713143}">
      <dgm:prSet phldrT="[Text]" custT="1"/>
      <dgm:spPr/>
      <dgm:t>
        <a:bodyPr/>
        <a:lstStyle/>
        <a:p>
          <a:pPr algn="l"/>
          <a:r>
            <a:rPr lang="en-US" sz="1800" dirty="0"/>
            <a:t>Don’t perform neuroimaging studies in patients with stable headaches that meet criteria for migraine.</a:t>
          </a:r>
          <a:endParaRPr lang="en-US" sz="1600" dirty="0"/>
        </a:p>
      </dgm:t>
    </dgm:pt>
    <dgm:pt modelId="{537A2395-52DE-4009-AADB-8DD9A738F713}" type="parTrans" cxnId="{454C37D1-CCC8-4E8A-BDA0-5EC15510C3D8}">
      <dgm:prSet/>
      <dgm:spPr/>
      <dgm:t>
        <a:bodyPr/>
        <a:lstStyle/>
        <a:p>
          <a:endParaRPr lang="en-US"/>
        </a:p>
      </dgm:t>
    </dgm:pt>
    <dgm:pt modelId="{E5468161-250E-4F62-9593-55E27A33503A}" type="sibTrans" cxnId="{454C37D1-CCC8-4E8A-BDA0-5EC15510C3D8}">
      <dgm:prSet/>
      <dgm:spPr/>
      <dgm:t>
        <a:bodyPr/>
        <a:lstStyle/>
        <a:p>
          <a:endParaRPr lang="en-US"/>
        </a:p>
      </dgm:t>
    </dgm:pt>
    <dgm:pt modelId="{AED94645-3851-4975-985C-E0E9243D5BE0}">
      <dgm:prSet phldrT="[Text]"/>
      <dgm:spPr/>
      <dgm:t>
        <a:bodyPr/>
        <a:lstStyle/>
        <a:p>
          <a:r>
            <a:rPr lang="en-US" dirty="0"/>
            <a:t>2</a:t>
          </a:r>
        </a:p>
      </dgm:t>
    </dgm:pt>
    <dgm:pt modelId="{5EBC16F8-5581-4E3F-9A66-751A25783E92}" type="parTrans" cxnId="{AE3B08A9-7A21-4FEF-9079-8938AFED451D}">
      <dgm:prSet/>
      <dgm:spPr/>
      <dgm:t>
        <a:bodyPr/>
        <a:lstStyle/>
        <a:p>
          <a:endParaRPr lang="en-US"/>
        </a:p>
      </dgm:t>
    </dgm:pt>
    <dgm:pt modelId="{CDA35B68-1207-4D63-A029-107126CAA328}" type="sibTrans" cxnId="{AE3B08A9-7A21-4FEF-9079-8938AFED451D}">
      <dgm:prSet/>
      <dgm:spPr/>
      <dgm:t>
        <a:bodyPr/>
        <a:lstStyle/>
        <a:p>
          <a:endParaRPr lang="en-US"/>
        </a:p>
      </dgm:t>
    </dgm:pt>
    <dgm:pt modelId="{89C84E02-8EA2-4FC8-82DA-43C239D2106A}">
      <dgm:prSet phldrT="[Text]" custT="1"/>
      <dgm:spPr/>
      <dgm:t>
        <a:bodyPr/>
        <a:lstStyle/>
        <a:p>
          <a:pPr algn="l"/>
          <a:r>
            <a:rPr lang="en-US" sz="1800" dirty="0"/>
            <a:t>Don’t perform computed tomography (CT) imaging for headache when magnetic resonance imaging (MRI) is available, except in emergency settings.</a:t>
          </a:r>
        </a:p>
      </dgm:t>
    </dgm:pt>
    <dgm:pt modelId="{D842C1C7-3C21-47B5-A27F-091BD8184777}" type="parTrans" cxnId="{B7CD871C-53AC-48EA-8FF3-BB78364B1A8D}">
      <dgm:prSet/>
      <dgm:spPr/>
      <dgm:t>
        <a:bodyPr/>
        <a:lstStyle/>
        <a:p>
          <a:endParaRPr lang="en-US"/>
        </a:p>
      </dgm:t>
    </dgm:pt>
    <dgm:pt modelId="{47EEC91C-0854-49B2-BDF9-8DDEE9B2CC3A}" type="sibTrans" cxnId="{B7CD871C-53AC-48EA-8FF3-BB78364B1A8D}">
      <dgm:prSet/>
      <dgm:spPr/>
      <dgm:t>
        <a:bodyPr/>
        <a:lstStyle/>
        <a:p>
          <a:endParaRPr lang="en-US"/>
        </a:p>
      </dgm:t>
    </dgm:pt>
    <dgm:pt modelId="{8D1A8232-E5B6-43D2-8950-78958E1E2055}">
      <dgm:prSet phldrT="[Text]"/>
      <dgm:spPr/>
      <dgm:t>
        <a:bodyPr/>
        <a:lstStyle/>
        <a:p>
          <a:r>
            <a:rPr lang="en-US" dirty="0"/>
            <a:t>3</a:t>
          </a:r>
        </a:p>
      </dgm:t>
    </dgm:pt>
    <dgm:pt modelId="{873FAD83-08B9-4BA5-AB2E-E4D44FB668A4}" type="parTrans" cxnId="{D6C9BA93-DA08-4AF3-8120-9F2EA66E8A95}">
      <dgm:prSet/>
      <dgm:spPr/>
      <dgm:t>
        <a:bodyPr/>
        <a:lstStyle/>
        <a:p>
          <a:endParaRPr lang="en-US"/>
        </a:p>
      </dgm:t>
    </dgm:pt>
    <dgm:pt modelId="{5361521F-2424-4712-81B9-D2772ED6241A}" type="sibTrans" cxnId="{D6C9BA93-DA08-4AF3-8120-9F2EA66E8A95}">
      <dgm:prSet/>
      <dgm:spPr/>
      <dgm:t>
        <a:bodyPr/>
        <a:lstStyle/>
        <a:p>
          <a:endParaRPr lang="en-US"/>
        </a:p>
      </dgm:t>
    </dgm:pt>
    <dgm:pt modelId="{0C72CA6B-4A7D-4ED8-8B1D-AE6C19ECA913}">
      <dgm:prSet phldrT="[Text]"/>
      <dgm:spPr/>
      <dgm:t>
        <a:bodyPr/>
        <a:lstStyle/>
        <a:p>
          <a:pPr algn="l"/>
          <a:r>
            <a:rPr lang="en-US" dirty="0"/>
            <a:t>Don’t recommend surgical deactivation of migraine trigger points outside of a clinical trial.</a:t>
          </a:r>
        </a:p>
      </dgm:t>
    </dgm:pt>
    <dgm:pt modelId="{2CB70A71-6A0E-44A7-B0AF-A7E8DE651FA9}" type="parTrans" cxnId="{B87F6A28-6B1D-49FB-90DE-CFA9264FC787}">
      <dgm:prSet/>
      <dgm:spPr/>
      <dgm:t>
        <a:bodyPr/>
        <a:lstStyle/>
        <a:p>
          <a:endParaRPr lang="en-US"/>
        </a:p>
      </dgm:t>
    </dgm:pt>
    <dgm:pt modelId="{74C49310-DCE4-44C6-A6E1-561C53B77E90}" type="sibTrans" cxnId="{B87F6A28-6B1D-49FB-90DE-CFA9264FC787}">
      <dgm:prSet/>
      <dgm:spPr/>
      <dgm:t>
        <a:bodyPr/>
        <a:lstStyle/>
        <a:p>
          <a:endParaRPr lang="en-US"/>
        </a:p>
      </dgm:t>
    </dgm:pt>
    <dgm:pt modelId="{A0CB96D1-1EB2-4A47-A9E6-1DCA1E55AC16}">
      <dgm:prSet/>
      <dgm:spPr/>
      <dgm:t>
        <a:bodyPr/>
        <a:lstStyle/>
        <a:p>
          <a:r>
            <a:rPr lang="en-US" dirty="0"/>
            <a:t>4</a:t>
          </a:r>
        </a:p>
      </dgm:t>
    </dgm:pt>
    <dgm:pt modelId="{0FF31BB9-3C70-4F65-B84D-ADF57B068EF8}" type="parTrans" cxnId="{ABF9AEF2-CFF2-4633-A016-1B225F9DB738}">
      <dgm:prSet/>
      <dgm:spPr/>
      <dgm:t>
        <a:bodyPr/>
        <a:lstStyle/>
        <a:p>
          <a:endParaRPr lang="en-US"/>
        </a:p>
      </dgm:t>
    </dgm:pt>
    <dgm:pt modelId="{EBD667EB-EA46-4D48-B354-5FBB0ECDEF98}" type="sibTrans" cxnId="{ABF9AEF2-CFF2-4633-A016-1B225F9DB738}">
      <dgm:prSet/>
      <dgm:spPr/>
      <dgm:t>
        <a:bodyPr/>
        <a:lstStyle/>
        <a:p>
          <a:endParaRPr lang="en-US"/>
        </a:p>
      </dgm:t>
    </dgm:pt>
    <dgm:pt modelId="{3223829D-40F6-4063-B7A4-710480B3C971}">
      <dgm:prSet/>
      <dgm:spPr/>
      <dgm:t>
        <a:bodyPr/>
        <a:lstStyle/>
        <a:p>
          <a:pPr algn="l"/>
          <a:r>
            <a:rPr lang="en-US"/>
            <a:t>Don’t prescribe opioid or butalbital-containing medications as first-line treatment for recurrent headache disorders.</a:t>
          </a:r>
          <a:r>
            <a:rPr lang="en-US" b="1"/>
            <a:t> </a:t>
          </a:r>
          <a:endParaRPr lang="en-US"/>
        </a:p>
      </dgm:t>
    </dgm:pt>
    <dgm:pt modelId="{B0C38C0C-8CDF-4D4B-96D8-9FD6EE512995}" type="parTrans" cxnId="{81EB57CD-EF54-40CF-BD53-2608F0F8E941}">
      <dgm:prSet/>
      <dgm:spPr/>
      <dgm:t>
        <a:bodyPr/>
        <a:lstStyle/>
        <a:p>
          <a:endParaRPr lang="en-US"/>
        </a:p>
      </dgm:t>
    </dgm:pt>
    <dgm:pt modelId="{23A04B41-E4A4-42D3-ABB6-82E56609CF62}" type="sibTrans" cxnId="{81EB57CD-EF54-40CF-BD53-2608F0F8E941}">
      <dgm:prSet/>
      <dgm:spPr/>
      <dgm:t>
        <a:bodyPr/>
        <a:lstStyle/>
        <a:p>
          <a:endParaRPr lang="en-US"/>
        </a:p>
      </dgm:t>
    </dgm:pt>
    <dgm:pt modelId="{53083709-01FC-410B-987A-024219141E6D}">
      <dgm:prSet/>
      <dgm:spPr/>
      <dgm:t>
        <a:bodyPr/>
        <a:lstStyle/>
        <a:p>
          <a:r>
            <a:rPr lang="en-US" dirty="0"/>
            <a:t>5</a:t>
          </a:r>
        </a:p>
      </dgm:t>
    </dgm:pt>
    <dgm:pt modelId="{13FE74EC-A945-4443-939E-5F16F100CA86}" type="parTrans" cxnId="{0BC0B2CB-35F4-4DC6-8221-0DEE42F73927}">
      <dgm:prSet/>
      <dgm:spPr/>
      <dgm:t>
        <a:bodyPr/>
        <a:lstStyle/>
        <a:p>
          <a:endParaRPr lang="en-US"/>
        </a:p>
      </dgm:t>
    </dgm:pt>
    <dgm:pt modelId="{2B767A3B-11D2-4ED4-A31D-8DD30D17C466}" type="sibTrans" cxnId="{0BC0B2CB-35F4-4DC6-8221-0DEE42F73927}">
      <dgm:prSet/>
      <dgm:spPr/>
      <dgm:t>
        <a:bodyPr/>
        <a:lstStyle/>
        <a:p>
          <a:endParaRPr lang="en-US"/>
        </a:p>
      </dgm:t>
    </dgm:pt>
    <dgm:pt modelId="{225ADF9C-EBA6-4D44-9704-C94C00C0181E}">
      <dgm:prSet/>
      <dgm:spPr/>
      <dgm:t>
        <a:bodyPr/>
        <a:lstStyle/>
        <a:p>
          <a:pPr algn="l"/>
          <a:r>
            <a:rPr lang="en-US" dirty="0"/>
            <a:t>Don’t recommend prolonged or frequent use of over-the-counter (OTC) pain medications for headache.</a:t>
          </a:r>
        </a:p>
      </dgm:t>
    </dgm:pt>
    <dgm:pt modelId="{EFAE7CB1-DB56-4769-BC4D-00CAC3966FE6}" type="parTrans" cxnId="{7D69DE5C-9F37-4F22-AF81-CBACAE88AA50}">
      <dgm:prSet/>
      <dgm:spPr/>
      <dgm:t>
        <a:bodyPr/>
        <a:lstStyle/>
        <a:p>
          <a:endParaRPr lang="en-US"/>
        </a:p>
      </dgm:t>
    </dgm:pt>
    <dgm:pt modelId="{1106539C-ED7A-4A2B-B95B-0DABD8F07EB9}" type="sibTrans" cxnId="{7D69DE5C-9F37-4F22-AF81-CBACAE88AA50}">
      <dgm:prSet/>
      <dgm:spPr/>
      <dgm:t>
        <a:bodyPr/>
        <a:lstStyle/>
        <a:p>
          <a:endParaRPr lang="en-US"/>
        </a:p>
      </dgm:t>
    </dgm:pt>
    <dgm:pt modelId="{42B5F99B-ABB4-4945-BBEF-50973D2E7B25}" type="pres">
      <dgm:prSet presAssocID="{46014EF8-5EA9-4FA8-B286-2CD23BADA682}" presName="linearFlow" presStyleCnt="0">
        <dgm:presLayoutVars>
          <dgm:dir/>
          <dgm:animLvl val="lvl"/>
          <dgm:resizeHandles val="exact"/>
        </dgm:presLayoutVars>
      </dgm:prSet>
      <dgm:spPr/>
      <dgm:t>
        <a:bodyPr/>
        <a:lstStyle/>
        <a:p>
          <a:endParaRPr lang="vi-VN"/>
        </a:p>
      </dgm:t>
    </dgm:pt>
    <dgm:pt modelId="{10993ADA-8A90-4F17-91B1-334AC5BC4E6C}" type="pres">
      <dgm:prSet presAssocID="{9397DFFF-85D6-4104-9A60-BD59E4E56FEA}" presName="composite" presStyleCnt="0"/>
      <dgm:spPr/>
    </dgm:pt>
    <dgm:pt modelId="{C8D48815-7B37-4943-8A5D-C537A12EBA0B}" type="pres">
      <dgm:prSet presAssocID="{9397DFFF-85D6-4104-9A60-BD59E4E56FEA}" presName="parentText" presStyleLbl="alignNode1" presStyleIdx="0" presStyleCnt="5">
        <dgm:presLayoutVars>
          <dgm:chMax val="1"/>
          <dgm:bulletEnabled val="1"/>
        </dgm:presLayoutVars>
      </dgm:prSet>
      <dgm:spPr/>
      <dgm:t>
        <a:bodyPr/>
        <a:lstStyle/>
        <a:p>
          <a:endParaRPr lang="vi-VN"/>
        </a:p>
      </dgm:t>
    </dgm:pt>
    <dgm:pt modelId="{DE2027FA-537E-436A-BAC7-CC7F5F0DA69A}" type="pres">
      <dgm:prSet presAssocID="{9397DFFF-85D6-4104-9A60-BD59E4E56FEA}" presName="descendantText" presStyleLbl="alignAcc1" presStyleIdx="0" presStyleCnt="5">
        <dgm:presLayoutVars>
          <dgm:bulletEnabled val="1"/>
        </dgm:presLayoutVars>
      </dgm:prSet>
      <dgm:spPr/>
      <dgm:t>
        <a:bodyPr/>
        <a:lstStyle/>
        <a:p>
          <a:endParaRPr lang="vi-VN"/>
        </a:p>
      </dgm:t>
    </dgm:pt>
    <dgm:pt modelId="{F27B9698-8B80-4BDF-AFD8-5770B512EA20}" type="pres">
      <dgm:prSet presAssocID="{38F73B8F-402B-430A-97CA-F4C52187AC8A}" presName="sp" presStyleCnt="0"/>
      <dgm:spPr/>
    </dgm:pt>
    <dgm:pt modelId="{6F1A814B-0074-4251-9DB7-F16B314B2788}" type="pres">
      <dgm:prSet presAssocID="{AED94645-3851-4975-985C-E0E9243D5BE0}" presName="composite" presStyleCnt="0"/>
      <dgm:spPr/>
    </dgm:pt>
    <dgm:pt modelId="{3990ACE4-8259-44BD-AAA1-C3B7A57894E3}" type="pres">
      <dgm:prSet presAssocID="{AED94645-3851-4975-985C-E0E9243D5BE0}" presName="parentText" presStyleLbl="alignNode1" presStyleIdx="1" presStyleCnt="5">
        <dgm:presLayoutVars>
          <dgm:chMax val="1"/>
          <dgm:bulletEnabled val="1"/>
        </dgm:presLayoutVars>
      </dgm:prSet>
      <dgm:spPr/>
      <dgm:t>
        <a:bodyPr/>
        <a:lstStyle/>
        <a:p>
          <a:endParaRPr lang="vi-VN"/>
        </a:p>
      </dgm:t>
    </dgm:pt>
    <dgm:pt modelId="{ACCC489D-2DC5-4D8B-9DC4-FFBEE6664653}" type="pres">
      <dgm:prSet presAssocID="{AED94645-3851-4975-985C-E0E9243D5BE0}" presName="descendantText" presStyleLbl="alignAcc1" presStyleIdx="1" presStyleCnt="5">
        <dgm:presLayoutVars>
          <dgm:bulletEnabled val="1"/>
        </dgm:presLayoutVars>
      </dgm:prSet>
      <dgm:spPr/>
      <dgm:t>
        <a:bodyPr/>
        <a:lstStyle/>
        <a:p>
          <a:endParaRPr lang="vi-VN"/>
        </a:p>
      </dgm:t>
    </dgm:pt>
    <dgm:pt modelId="{45880DD8-872B-4E3C-8107-8A903B353518}" type="pres">
      <dgm:prSet presAssocID="{CDA35B68-1207-4D63-A029-107126CAA328}" presName="sp" presStyleCnt="0"/>
      <dgm:spPr/>
    </dgm:pt>
    <dgm:pt modelId="{E2B15D4E-AEAF-42D4-8888-A1BD5AD2A6D1}" type="pres">
      <dgm:prSet presAssocID="{8D1A8232-E5B6-43D2-8950-78958E1E2055}" presName="composite" presStyleCnt="0"/>
      <dgm:spPr/>
    </dgm:pt>
    <dgm:pt modelId="{4AFE2FE3-7711-42BE-8E64-A53E22995194}" type="pres">
      <dgm:prSet presAssocID="{8D1A8232-E5B6-43D2-8950-78958E1E2055}" presName="parentText" presStyleLbl="alignNode1" presStyleIdx="2" presStyleCnt="5">
        <dgm:presLayoutVars>
          <dgm:chMax val="1"/>
          <dgm:bulletEnabled val="1"/>
        </dgm:presLayoutVars>
      </dgm:prSet>
      <dgm:spPr/>
      <dgm:t>
        <a:bodyPr/>
        <a:lstStyle/>
        <a:p>
          <a:endParaRPr lang="vi-VN"/>
        </a:p>
      </dgm:t>
    </dgm:pt>
    <dgm:pt modelId="{77F3A3B3-E999-4D3E-9BF9-6D7A51F9930D}" type="pres">
      <dgm:prSet presAssocID="{8D1A8232-E5B6-43D2-8950-78958E1E2055}" presName="descendantText" presStyleLbl="alignAcc1" presStyleIdx="2" presStyleCnt="5">
        <dgm:presLayoutVars>
          <dgm:bulletEnabled val="1"/>
        </dgm:presLayoutVars>
      </dgm:prSet>
      <dgm:spPr/>
      <dgm:t>
        <a:bodyPr/>
        <a:lstStyle/>
        <a:p>
          <a:endParaRPr lang="vi-VN"/>
        </a:p>
      </dgm:t>
    </dgm:pt>
    <dgm:pt modelId="{842BF4E4-1096-451F-B6A3-35166410D87E}" type="pres">
      <dgm:prSet presAssocID="{5361521F-2424-4712-81B9-D2772ED6241A}" presName="sp" presStyleCnt="0"/>
      <dgm:spPr/>
    </dgm:pt>
    <dgm:pt modelId="{76733BE6-9A2A-4318-8890-1E4BD907CB39}" type="pres">
      <dgm:prSet presAssocID="{A0CB96D1-1EB2-4A47-A9E6-1DCA1E55AC16}" presName="composite" presStyleCnt="0"/>
      <dgm:spPr/>
    </dgm:pt>
    <dgm:pt modelId="{2081FCFB-FB45-4C86-85BF-9F6D7F303956}" type="pres">
      <dgm:prSet presAssocID="{A0CB96D1-1EB2-4A47-A9E6-1DCA1E55AC16}" presName="parentText" presStyleLbl="alignNode1" presStyleIdx="3" presStyleCnt="5">
        <dgm:presLayoutVars>
          <dgm:chMax val="1"/>
          <dgm:bulletEnabled val="1"/>
        </dgm:presLayoutVars>
      </dgm:prSet>
      <dgm:spPr/>
      <dgm:t>
        <a:bodyPr/>
        <a:lstStyle/>
        <a:p>
          <a:endParaRPr lang="vi-VN"/>
        </a:p>
      </dgm:t>
    </dgm:pt>
    <dgm:pt modelId="{B5CC8481-0225-42DE-A8C4-DBB6F73E4E9F}" type="pres">
      <dgm:prSet presAssocID="{A0CB96D1-1EB2-4A47-A9E6-1DCA1E55AC16}" presName="descendantText" presStyleLbl="alignAcc1" presStyleIdx="3" presStyleCnt="5">
        <dgm:presLayoutVars>
          <dgm:bulletEnabled val="1"/>
        </dgm:presLayoutVars>
      </dgm:prSet>
      <dgm:spPr/>
      <dgm:t>
        <a:bodyPr/>
        <a:lstStyle/>
        <a:p>
          <a:endParaRPr lang="vi-VN"/>
        </a:p>
      </dgm:t>
    </dgm:pt>
    <dgm:pt modelId="{D56E26A4-BEDE-4A6D-A088-8F6D1F6F175D}" type="pres">
      <dgm:prSet presAssocID="{EBD667EB-EA46-4D48-B354-5FBB0ECDEF98}" presName="sp" presStyleCnt="0"/>
      <dgm:spPr/>
    </dgm:pt>
    <dgm:pt modelId="{FEE65F5C-AEAF-4615-804B-AB9C94C9B3A8}" type="pres">
      <dgm:prSet presAssocID="{53083709-01FC-410B-987A-024219141E6D}" presName="composite" presStyleCnt="0"/>
      <dgm:spPr/>
    </dgm:pt>
    <dgm:pt modelId="{20AC534B-13B1-47AF-AC25-324C75022053}" type="pres">
      <dgm:prSet presAssocID="{53083709-01FC-410B-987A-024219141E6D}" presName="parentText" presStyleLbl="alignNode1" presStyleIdx="4" presStyleCnt="5">
        <dgm:presLayoutVars>
          <dgm:chMax val="1"/>
          <dgm:bulletEnabled val="1"/>
        </dgm:presLayoutVars>
      </dgm:prSet>
      <dgm:spPr/>
      <dgm:t>
        <a:bodyPr/>
        <a:lstStyle/>
        <a:p>
          <a:endParaRPr lang="vi-VN"/>
        </a:p>
      </dgm:t>
    </dgm:pt>
    <dgm:pt modelId="{A4E4DD4D-4A3A-48B2-8BF5-AAFE04FF844E}" type="pres">
      <dgm:prSet presAssocID="{53083709-01FC-410B-987A-024219141E6D}" presName="descendantText" presStyleLbl="alignAcc1" presStyleIdx="4" presStyleCnt="5">
        <dgm:presLayoutVars>
          <dgm:bulletEnabled val="1"/>
        </dgm:presLayoutVars>
      </dgm:prSet>
      <dgm:spPr/>
      <dgm:t>
        <a:bodyPr/>
        <a:lstStyle/>
        <a:p>
          <a:endParaRPr lang="vi-VN"/>
        </a:p>
      </dgm:t>
    </dgm:pt>
  </dgm:ptLst>
  <dgm:cxnLst>
    <dgm:cxn modelId="{C6CD6C1F-073E-4CF6-8441-2E7DD7E8E849}" type="presOf" srcId="{46014EF8-5EA9-4FA8-B286-2CD23BADA682}" destId="{42B5F99B-ABB4-4945-BBEF-50973D2E7B25}" srcOrd="0" destOrd="0" presId="urn:microsoft.com/office/officeart/2005/8/layout/chevron2"/>
    <dgm:cxn modelId="{B37601A2-1A8D-461D-855C-7C88C338293C}" type="presOf" srcId="{8D1A8232-E5B6-43D2-8950-78958E1E2055}" destId="{4AFE2FE3-7711-42BE-8E64-A53E22995194}" srcOrd="0" destOrd="0" presId="urn:microsoft.com/office/officeart/2005/8/layout/chevron2"/>
    <dgm:cxn modelId="{7D69DE5C-9F37-4F22-AF81-CBACAE88AA50}" srcId="{53083709-01FC-410B-987A-024219141E6D}" destId="{225ADF9C-EBA6-4D44-9704-C94C00C0181E}" srcOrd="0" destOrd="0" parTransId="{EFAE7CB1-DB56-4769-BC4D-00CAC3966FE6}" sibTransId="{1106539C-ED7A-4A2B-B95B-0DABD8F07EB9}"/>
    <dgm:cxn modelId="{01DB9764-4CBA-4B8B-96EC-20FC6B781B32}" type="presOf" srcId="{AED94645-3851-4975-985C-E0E9243D5BE0}" destId="{3990ACE4-8259-44BD-AAA1-C3B7A57894E3}" srcOrd="0" destOrd="0" presId="urn:microsoft.com/office/officeart/2005/8/layout/chevron2"/>
    <dgm:cxn modelId="{DE2C8DEC-7E98-46B0-93B7-AC5974357D70}" srcId="{46014EF8-5EA9-4FA8-B286-2CD23BADA682}" destId="{9397DFFF-85D6-4104-9A60-BD59E4E56FEA}" srcOrd="0" destOrd="0" parTransId="{95DB1B1C-97F9-4084-ABAF-F594553D5BDA}" sibTransId="{38F73B8F-402B-430A-97CA-F4C52187AC8A}"/>
    <dgm:cxn modelId="{CBABA961-122C-4309-85CB-1B6D83291667}" type="presOf" srcId="{A0CB96D1-1EB2-4A47-A9E6-1DCA1E55AC16}" destId="{2081FCFB-FB45-4C86-85BF-9F6D7F303956}" srcOrd="0" destOrd="0" presId="urn:microsoft.com/office/officeart/2005/8/layout/chevron2"/>
    <dgm:cxn modelId="{85071B8A-6242-4BE5-A2BF-7AE412BA2782}" type="presOf" srcId="{225ADF9C-EBA6-4D44-9704-C94C00C0181E}" destId="{A4E4DD4D-4A3A-48B2-8BF5-AAFE04FF844E}" srcOrd="0" destOrd="0" presId="urn:microsoft.com/office/officeart/2005/8/layout/chevron2"/>
    <dgm:cxn modelId="{430C8F2E-C48D-4855-995A-AB14D5BD467D}" type="presOf" srcId="{3223829D-40F6-4063-B7A4-710480B3C971}" destId="{B5CC8481-0225-42DE-A8C4-DBB6F73E4E9F}" srcOrd="0" destOrd="0" presId="urn:microsoft.com/office/officeart/2005/8/layout/chevron2"/>
    <dgm:cxn modelId="{110D085B-4CD2-4E62-B78C-0D99FCE33417}" type="presOf" srcId="{0C72CA6B-4A7D-4ED8-8B1D-AE6C19ECA913}" destId="{77F3A3B3-E999-4D3E-9BF9-6D7A51F9930D}" srcOrd="0" destOrd="0" presId="urn:microsoft.com/office/officeart/2005/8/layout/chevron2"/>
    <dgm:cxn modelId="{ABF9AEF2-CFF2-4633-A016-1B225F9DB738}" srcId="{46014EF8-5EA9-4FA8-B286-2CD23BADA682}" destId="{A0CB96D1-1EB2-4A47-A9E6-1DCA1E55AC16}" srcOrd="3" destOrd="0" parTransId="{0FF31BB9-3C70-4F65-B84D-ADF57B068EF8}" sibTransId="{EBD667EB-EA46-4D48-B354-5FBB0ECDEF98}"/>
    <dgm:cxn modelId="{F37F4B1E-DAFF-4828-854D-837A8B4CC268}" type="presOf" srcId="{53083709-01FC-410B-987A-024219141E6D}" destId="{20AC534B-13B1-47AF-AC25-324C75022053}" srcOrd="0" destOrd="0" presId="urn:microsoft.com/office/officeart/2005/8/layout/chevron2"/>
    <dgm:cxn modelId="{2C587EF6-93A9-4EFC-920A-A279034E43A1}" type="presOf" srcId="{9397DFFF-85D6-4104-9A60-BD59E4E56FEA}" destId="{C8D48815-7B37-4943-8A5D-C537A12EBA0B}" srcOrd="0" destOrd="0" presId="urn:microsoft.com/office/officeart/2005/8/layout/chevron2"/>
    <dgm:cxn modelId="{AE3B08A9-7A21-4FEF-9079-8938AFED451D}" srcId="{46014EF8-5EA9-4FA8-B286-2CD23BADA682}" destId="{AED94645-3851-4975-985C-E0E9243D5BE0}" srcOrd="1" destOrd="0" parTransId="{5EBC16F8-5581-4E3F-9A66-751A25783E92}" sibTransId="{CDA35B68-1207-4D63-A029-107126CAA328}"/>
    <dgm:cxn modelId="{454C37D1-CCC8-4E8A-BDA0-5EC15510C3D8}" srcId="{9397DFFF-85D6-4104-9A60-BD59E4E56FEA}" destId="{833C3000-1A50-4D53-8AAA-62BCE6713143}" srcOrd="0" destOrd="0" parTransId="{537A2395-52DE-4009-AADB-8DD9A738F713}" sibTransId="{E5468161-250E-4F62-9593-55E27A33503A}"/>
    <dgm:cxn modelId="{2B357DE7-E8C7-483A-B6F1-BCD00EE24B7A}" type="presOf" srcId="{833C3000-1A50-4D53-8AAA-62BCE6713143}" destId="{DE2027FA-537E-436A-BAC7-CC7F5F0DA69A}" srcOrd="0" destOrd="0" presId="urn:microsoft.com/office/officeart/2005/8/layout/chevron2"/>
    <dgm:cxn modelId="{19AE3F48-F178-484F-8816-71F9CD2E4D0C}" type="presOf" srcId="{89C84E02-8EA2-4FC8-82DA-43C239D2106A}" destId="{ACCC489D-2DC5-4D8B-9DC4-FFBEE6664653}" srcOrd="0" destOrd="0" presId="urn:microsoft.com/office/officeart/2005/8/layout/chevron2"/>
    <dgm:cxn modelId="{0BC0B2CB-35F4-4DC6-8221-0DEE42F73927}" srcId="{46014EF8-5EA9-4FA8-B286-2CD23BADA682}" destId="{53083709-01FC-410B-987A-024219141E6D}" srcOrd="4" destOrd="0" parTransId="{13FE74EC-A945-4443-939E-5F16F100CA86}" sibTransId="{2B767A3B-11D2-4ED4-A31D-8DD30D17C466}"/>
    <dgm:cxn modelId="{B7CD871C-53AC-48EA-8FF3-BB78364B1A8D}" srcId="{AED94645-3851-4975-985C-E0E9243D5BE0}" destId="{89C84E02-8EA2-4FC8-82DA-43C239D2106A}" srcOrd="0" destOrd="0" parTransId="{D842C1C7-3C21-47B5-A27F-091BD8184777}" sibTransId="{47EEC91C-0854-49B2-BDF9-8DDEE9B2CC3A}"/>
    <dgm:cxn modelId="{D6C9BA93-DA08-4AF3-8120-9F2EA66E8A95}" srcId="{46014EF8-5EA9-4FA8-B286-2CD23BADA682}" destId="{8D1A8232-E5B6-43D2-8950-78958E1E2055}" srcOrd="2" destOrd="0" parTransId="{873FAD83-08B9-4BA5-AB2E-E4D44FB668A4}" sibTransId="{5361521F-2424-4712-81B9-D2772ED6241A}"/>
    <dgm:cxn modelId="{81EB57CD-EF54-40CF-BD53-2608F0F8E941}" srcId="{A0CB96D1-1EB2-4A47-A9E6-1DCA1E55AC16}" destId="{3223829D-40F6-4063-B7A4-710480B3C971}" srcOrd="0" destOrd="0" parTransId="{B0C38C0C-8CDF-4D4B-96D8-9FD6EE512995}" sibTransId="{23A04B41-E4A4-42D3-ABB6-82E56609CF62}"/>
    <dgm:cxn modelId="{B87F6A28-6B1D-49FB-90DE-CFA9264FC787}" srcId="{8D1A8232-E5B6-43D2-8950-78958E1E2055}" destId="{0C72CA6B-4A7D-4ED8-8B1D-AE6C19ECA913}" srcOrd="0" destOrd="0" parTransId="{2CB70A71-6A0E-44A7-B0AF-A7E8DE651FA9}" sibTransId="{74C49310-DCE4-44C6-A6E1-561C53B77E90}"/>
    <dgm:cxn modelId="{D3C9D2C6-1095-4F55-95F0-A576E98B2C70}" type="presParOf" srcId="{42B5F99B-ABB4-4945-BBEF-50973D2E7B25}" destId="{10993ADA-8A90-4F17-91B1-334AC5BC4E6C}" srcOrd="0" destOrd="0" presId="urn:microsoft.com/office/officeart/2005/8/layout/chevron2"/>
    <dgm:cxn modelId="{344AB592-7D2B-45EA-91C5-63F338D8BB2F}" type="presParOf" srcId="{10993ADA-8A90-4F17-91B1-334AC5BC4E6C}" destId="{C8D48815-7B37-4943-8A5D-C537A12EBA0B}" srcOrd="0" destOrd="0" presId="urn:microsoft.com/office/officeart/2005/8/layout/chevron2"/>
    <dgm:cxn modelId="{424AC8BC-4E1E-4B12-BC11-388B59BAC64B}" type="presParOf" srcId="{10993ADA-8A90-4F17-91B1-334AC5BC4E6C}" destId="{DE2027FA-537E-436A-BAC7-CC7F5F0DA69A}" srcOrd="1" destOrd="0" presId="urn:microsoft.com/office/officeart/2005/8/layout/chevron2"/>
    <dgm:cxn modelId="{50912AC7-4C6A-4530-8595-B9995EFA246A}" type="presParOf" srcId="{42B5F99B-ABB4-4945-BBEF-50973D2E7B25}" destId="{F27B9698-8B80-4BDF-AFD8-5770B512EA20}" srcOrd="1" destOrd="0" presId="urn:microsoft.com/office/officeart/2005/8/layout/chevron2"/>
    <dgm:cxn modelId="{B4009E48-531C-4B5E-B7D8-B97EF304A7D4}" type="presParOf" srcId="{42B5F99B-ABB4-4945-BBEF-50973D2E7B25}" destId="{6F1A814B-0074-4251-9DB7-F16B314B2788}" srcOrd="2" destOrd="0" presId="urn:microsoft.com/office/officeart/2005/8/layout/chevron2"/>
    <dgm:cxn modelId="{3B5D8DA4-825E-49D4-BF7F-472876F442C8}" type="presParOf" srcId="{6F1A814B-0074-4251-9DB7-F16B314B2788}" destId="{3990ACE4-8259-44BD-AAA1-C3B7A57894E3}" srcOrd="0" destOrd="0" presId="urn:microsoft.com/office/officeart/2005/8/layout/chevron2"/>
    <dgm:cxn modelId="{08A10233-9F22-4F93-8B37-7AFE9D3409C6}" type="presParOf" srcId="{6F1A814B-0074-4251-9DB7-F16B314B2788}" destId="{ACCC489D-2DC5-4D8B-9DC4-FFBEE6664653}" srcOrd="1" destOrd="0" presId="urn:microsoft.com/office/officeart/2005/8/layout/chevron2"/>
    <dgm:cxn modelId="{D4029E2C-EE2E-458F-9C91-F6B5758904D3}" type="presParOf" srcId="{42B5F99B-ABB4-4945-BBEF-50973D2E7B25}" destId="{45880DD8-872B-4E3C-8107-8A903B353518}" srcOrd="3" destOrd="0" presId="urn:microsoft.com/office/officeart/2005/8/layout/chevron2"/>
    <dgm:cxn modelId="{218DB6BB-53C4-4537-90C1-991A9BDCBBD6}" type="presParOf" srcId="{42B5F99B-ABB4-4945-BBEF-50973D2E7B25}" destId="{E2B15D4E-AEAF-42D4-8888-A1BD5AD2A6D1}" srcOrd="4" destOrd="0" presId="urn:microsoft.com/office/officeart/2005/8/layout/chevron2"/>
    <dgm:cxn modelId="{E26A61A6-BBDE-4F8C-A94F-3D934981A534}" type="presParOf" srcId="{E2B15D4E-AEAF-42D4-8888-A1BD5AD2A6D1}" destId="{4AFE2FE3-7711-42BE-8E64-A53E22995194}" srcOrd="0" destOrd="0" presId="urn:microsoft.com/office/officeart/2005/8/layout/chevron2"/>
    <dgm:cxn modelId="{18195415-BDAC-430C-B2AB-B4D5EA16F1A0}" type="presParOf" srcId="{E2B15D4E-AEAF-42D4-8888-A1BD5AD2A6D1}" destId="{77F3A3B3-E999-4D3E-9BF9-6D7A51F9930D}" srcOrd="1" destOrd="0" presId="urn:microsoft.com/office/officeart/2005/8/layout/chevron2"/>
    <dgm:cxn modelId="{B06541F0-CB8D-4358-AAE6-53A63AA6CB9B}" type="presParOf" srcId="{42B5F99B-ABB4-4945-BBEF-50973D2E7B25}" destId="{842BF4E4-1096-451F-B6A3-35166410D87E}" srcOrd="5" destOrd="0" presId="urn:microsoft.com/office/officeart/2005/8/layout/chevron2"/>
    <dgm:cxn modelId="{B76473EE-DE4C-4EAC-AADB-B3690A37A7DF}" type="presParOf" srcId="{42B5F99B-ABB4-4945-BBEF-50973D2E7B25}" destId="{76733BE6-9A2A-4318-8890-1E4BD907CB39}" srcOrd="6" destOrd="0" presId="urn:microsoft.com/office/officeart/2005/8/layout/chevron2"/>
    <dgm:cxn modelId="{4B7EE694-4487-47D9-A095-D86D83ABFEC0}" type="presParOf" srcId="{76733BE6-9A2A-4318-8890-1E4BD907CB39}" destId="{2081FCFB-FB45-4C86-85BF-9F6D7F303956}" srcOrd="0" destOrd="0" presId="urn:microsoft.com/office/officeart/2005/8/layout/chevron2"/>
    <dgm:cxn modelId="{7117A343-F858-4DF8-AD5B-E7D0A3935ABE}" type="presParOf" srcId="{76733BE6-9A2A-4318-8890-1E4BD907CB39}" destId="{B5CC8481-0225-42DE-A8C4-DBB6F73E4E9F}" srcOrd="1" destOrd="0" presId="urn:microsoft.com/office/officeart/2005/8/layout/chevron2"/>
    <dgm:cxn modelId="{555494AB-BCCA-43E8-B435-DF58314B28EF}" type="presParOf" srcId="{42B5F99B-ABB4-4945-BBEF-50973D2E7B25}" destId="{D56E26A4-BEDE-4A6D-A088-8F6D1F6F175D}" srcOrd="7" destOrd="0" presId="urn:microsoft.com/office/officeart/2005/8/layout/chevron2"/>
    <dgm:cxn modelId="{C0CCBFC7-76BC-44F6-9CE3-BA900948DD1D}" type="presParOf" srcId="{42B5F99B-ABB4-4945-BBEF-50973D2E7B25}" destId="{FEE65F5C-AEAF-4615-804B-AB9C94C9B3A8}" srcOrd="8" destOrd="0" presId="urn:microsoft.com/office/officeart/2005/8/layout/chevron2"/>
    <dgm:cxn modelId="{D7A38FB1-D588-4C2E-9D91-37FCACCB9BF0}" type="presParOf" srcId="{FEE65F5C-AEAF-4615-804B-AB9C94C9B3A8}" destId="{20AC534B-13B1-47AF-AC25-324C75022053}" srcOrd="0" destOrd="0" presId="urn:microsoft.com/office/officeart/2005/8/layout/chevron2"/>
    <dgm:cxn modelId="{C0F91803-5777-45D4-93BF-353C322C739F}" type="presParOf" srcId="{FEE65F5C-AEAF-4615-804B-AB9C94C9B3A8}" destId="{A4E4DD4D-4A3A-48B2-8BF5-AAFE04FF844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8E137D-0DD4-3146-8095-F54D039FCCB3}"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3EDE6F3-B49C-CD44-8346-671265685ECE}" type="pres">
      <dgm:prSet presAssocID="{F78E137D-0DD4-3146-8095-F54D039FCCB3}" presName="linear" presStyleCnt="0">
        <dgm:presLayoutVars>
          <dgm:animLvl val="lvl"/>
          <dgm:resizeHandles val="exact"/>
        </dgm:presLayoutVars>
      </dgm:prSet>
      <dgm:spPr/>
      <dgm:t>
        <a:bodyPr/>
        <a:lstStyle/>
        <a:p>
          <a:endParaRPr lang="vi-VN"/>
        </a:p>
      </dgm:t>
    </dgm:pt>
  </dgm:ptLst>
  <dgm:cxnLst>
    <dgm:cxn modelId="{16FE5497-2CE3-264B-BAFA-4F61DC3580B5}" type="presOf" srcId="{F78E137D-0DD4-3146-8095-F54D039FCCB3}" destId="{53EDE6F3-B49C-CD44-8346-671265685EC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AC4EC6-3D3E-2549-9EAE-4854C0CCAC5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B97D6E8-24DD-8B4D-AA7C-01A193E7E212}">
      <dgm:prSet/>
      <dgm:spPr/>
      <dgm:t>
        <a:bodyPr/>
        <a:lstStyle/>
        <a:p>
          <a:r>
            <a:rPr lang="x-none" dirty="0"/>
            <a:t>Đau đầu cụm?</a:t>
          </a:r>
        </a:p>
      </dgm:t>
    </dgm:pt>
    <dgm:pt modelId="{28934304-68F5-5F46-B4A9-151DFC7C18A8}" type="parTrans" cxnId="{BC59AA5D-2D15-F84C-AEA7-2B3FECC08577}">
      <dgm:prSet/>
      <dgm:spPr/>
      <dgm:t>
        <a:bodyPr/>
        <a:lstStyle/>
        <a:p>
          <a:endParaRPr lang="en-US"/>
        </a:p>
      </dgm:t>
    </dgm:pt>
    <dgm:pt modelId="{A71FC917-342D-5948-8EB2-7935D9922B9B}" type="sibTrans" cxnId="{BC59AA5D-2D15-F84C-AEA7-2B3FECC08577}">
      <dgm:prSet/>
      <dgm:spPr/>
      <dgm:t>
        <a:bodyPr/>
        <a:lstStyle/>
        <a:p>
          <a:endParaRPr lang="en-US"/>
        </a:p>
      </dgm:t>
    </dgm:pt>
    <dgm:pt modelId="{61C18DA6-AA83-244A-88A2-D6052365467F}">
      <dgm:prSet/>
      <dgm:spPr/>
      <dgm:t>
        <a:bodyPr/>
        <a:lstStyle/>
        <a:p>
          <a:r>
            <a:rPr lang="x-none" dirty="0"/>
            <a:t>Đau đầu kiểu căng thẳng?</a:t>
          </a:r>
        </a:p>
      </dgm:t>
    </dgm:pt>
    <dgm:pt modelId="{0A26AF2E-621B-B14A-AEFE-8B263B927EFF}" type="parTrans" cxnId="{0E440E45-59A5-1345-A9FB-49ADF90E1593}">
      <dgm:prSet/>
      <dgm:spPr/>
      <dgm:t>
        <a:bodyPr/>
        <a:lstStyle/>
        <a:p>
          <a:endParaRPr lang="en-US"/>
        </a:p>
      </dgm:t>
    </dgm:pt>
    <dgm:pt modelId="{6EA60107-1655-F544-B246-9C8DACD19A3A}" type="sibTrans" cxnId="{0E440E45-59A5-1345-A9FB-49ADF90E1593}">
      <dgm:prSet/>
      <dgm:spPr/>
      <dgm:t>
        <a:bodyPr/>
        <a:lstStyle/>
        <a:p>
          <a:endParaRPr lang="en-US"/>
        </a:p>
      </dgm:t>
    </dgm:pt>
    <dgm:pt modelId="{7504FE27-E898-7F4D-9063-57E63D5F464D}">
      <dgm:prSet/>
      <dgm:spPr/>
      <dgm:t>
        <a:bodyPr/>
        <a:lstStyle/>
        <a:p>
          <a:r>
            <a:rPr lang="x-none" dirty="0"/>
            <a:t>Migraine?</a:t>
          </a:r>
        </a:p>
      </dgm:t>
    </dgm:pt>
    <dgm:pt modelId="{1CB858FB-E6D9-0749-8FBB-930C897FB2A8}" type="parTrans" cxnId="{3F100FCA-89A6-C04B-81BB-A072CEE92A01}">
      <dgm:prSet/>
      <dgm:spPr/>
      <dgm:t>
        <a:bodyPr/>
        <a:lstStyle/>
        <a:p>
          <a:endParaRPr lang="en-US"/>
        </a:p>
      </dgm:t>
    </dgm:pt>
    <dgm:pt modelId="{E12B2D34-7821-FF46-9426-51B6DF0886BE}" type="sibTrans" cxnId="{3F100FCA-89A6-C04B-81BB-A072CEE92A01}">
      <dgm:prSet/>
      <dgm:spPr/>
      <dgm:t>
        <a:bodyPr/>
        <a:lstStyle/>
        <a:p>
          <a:endParaRPr lang="en-US"/>
        </a:p>
      </dgm:t>
    </dgm:pt>
    <dgm:pt modelId="{FF9553CD-1369-C74C-862A-80ADAA17DBEE}">
      <dgm:prSet/>
      <dgm:spPr/>
      <dgm:t>
        <a:bodyPr/>
        <a:lstStyle/>
        <a:p>
          <a:r>
            <a:rPr lang="x-none" dirty="0"/>
            <a:t>Cluster headache</a:t>
          </a:r>
        </a:p>
      </dgm:t>
    </dgm:pt>
    <dgm:pt modelId="{6887FDAC-5763-AA4A-AD56-1A7DA8073A1A}" type="parTrans" cxnId="{BC4AE569-8551-1341-AAA3-A2D11F9FBAA6}">
      <dgm:prSet/>
      <dgm:spPr/>
      <dgm:t>
        <a:bodyPr/>
        <a:lstStyle/>
        <a:p>
          <a:endParaRPr lang="en-US"/>
        </a:p>
      </dgm:t>
    </dgm:pt>
    <dgm:pt modelId="{E552940B-45B7-0B42-97EF-84892CF06788}" type="sibTrans" cxnId="{BC4AE569-8551-1341-AAA3-A2D11F9FBAA6}">
      <dgm:prSet/>
      <dgm:spPr/>
      <dgm:t>
        <a:bodyPr/>
        <a:lstStyle/>
        <a:p>
          <a:endParaRPr lang="en-US"/>
        </a:p>
      </dgm:t>
    </dgm:pt>
    <dgm:pt modelId="{737AB279-4E73-4246-9D54-8C3740DB6DAD}">
      <dgm:prSet/>
      <dgm:spPr/>
      <dgm:t>
        <a:bodyPr/>
        <a:lstStyle/>
        <a:p>
          <a:r>
            <a:rPr lang="x-none" dirty="0"/>
            <a:t>Tension type headache</a:t>
          </a:r>
        </a:p>
      </dgm:t>
    </dgm:pt>
    <dgm:pt modelId="{541DA5A0-8BD9-0F4A-8E85-BA0A12B02CC0}" type="parTrans" cxnId="{1CA15E6D-615C-9E49-BA3E-2901B938B69F}">
      <dgm:prSet/>
      <dgm:spPr/>
      <dgm:t>
        <a:bodyPr/>
        <a:lstStyle/>
        <a:p>
          <a:endParaRPr lang="en-US"/>
        </a:p>
      </dgm:t>
    </dgm:pt>
    <dgm:pt modelId="{B8EBE7D8-31F5-D942-9006-2A0DADCCCA01}" type="sibTrans" cxnId="{1CA15E6D-615C-9E49-BA3E-2901B938B69F}">
      <dgm:prSet/>
      <dgm:spPr/>
      <dgm:t>
        <a:bodyPr/>
        <a:lstStyle/>
        <a:p>
          <a:endParaRPr lang="en-US"/>
        </a:p>
      </dgm:t>
    </dgm:pt>
    <dgm:pt modelId="{7C8BDF6F-B6F9-CC42-845E-DD00344C4BF2}">
      <dgm:prSet/>
      <dgm:spPr/>
      <dgm:t>
        <a:bodyPr/>
        <a:lstStyle/>
        <a:p>
          <a:r>
            <a:rPr lang="x-none" dirty="0"/>
            <a:t>Migraine</a:t>
          </a:r>
        </a:p>
      </dgm:t>
    </dgm:pt>
    <dgm:pt modelId="{334D4B15-B1CD-FE4B-B01A-9090AC8EECDC}" type="parTrans" cxnId="{8D36F535-38C9-FB4F-8552-CAE68CAF2B3C}">
      <dgm:prSet/>
      <dgm:spPr/>
      <dgm:t>
        <a:bodyPr/>
        <a:lstStyle/>
        <a:p>
          <a:endParaRPr lang="en-US"/>
        </a:p>
      </dgm:t>
    </dgm:pt>
    <dgm:pt modelId="{427C5A0E-97F8-744D-AEAA-FDB0F6C14D80}" type="sibTrans" cxnId="{8D36F535-38C9-FB4F-8552-CAE68CAF2B3C}">
      <dgm:prSet/>
      <dgm:spPr/>
      <dgm:t>
        <a:bodyPr/>
        <a:lstStyle/>
        <a:p>
          <a:endParaRPr lang="en-US"/>
        </a:p>
      </dgm:t>
    </dgm:pt>
    <dgm:pt modelId="{A2A5688E-1561-634D-B448-F60F07AE12CE}" type="pres">
      <dgm:prSet presAssocID="{5BAC4EC6-3D3E-2549-9EAE-4854C0CCAC51}" presName="Name0" presStyleCnt="0">
        <dgm:presLayoutVars>
          <dgm:dir/>
          <dgm:animLvl val="lvl"/>
          <dgm:resizeHandles val="exact"/>
        </dgm:presLayoutVars>
      </dgm:prSet>
      <dgm:spPr/>
      <dgm:t>
        <a:bodyPr/>
        <a:lstStyle/>
        <a:p>
          <a:endParaRPr lang="vi-VN"/>
        </a:p>
      </dgm:t>
    </dgm:pt>
    <dgm:pt modelId="{DA51FE36-1706-4A4E-B79B-985E37BEEC95}" type="pres">
      <dgm:prSet presAssocID="{5B97D6E8-24DD-8B4D-AA7C-01A193E7E212}" presName="linNode" presStyleCnt="0"/>
      <dgm:spPr/>
    </dgm:pt>
    <dgm:pt modelId="{9CF194F1-9B04-E042-9F36-422025C6D862}" type="pres">
      <dgm:prSet presAssocID="{5B97D6E8-24DD-8B4D-AA7C-01A193E7E212}" presName="parentText" presStyleLbl="node1" presStyleIdx="0" presStyleCnt="3">
        <dgm:presLayoutVars>
          <dgm:chMax val="1"/>
          <dgm:bulletEnabled val="1"/>
        </dgm:presLayoutVars>
      </dgm:prSet>
      <dgm:spPr/>
      <dgm:t>
        <a:bodyPr/>
        <a:lstStyle/>
        <a:p>
          <a:endParaRPr lang="vi-VN"/>
        </a:p>
      </dgm:t>
    </dgm:pt>
    <dgm:pt modelId="{BBF5062F-9B42-6148-A6A5-FD490F181FA3}" type="pres">
      <dgm:prSet presAssocID="{5B97D6E8-24DD-8B4D-AA7C-01A193E7E212}" presName="descendantText" presStyleLbl="alignAccFollowNode1" presStyleIdx="0" presStyleCnt="3">
        <dgm:presLayoutVars>
          <dgm:bulletEnabled val="1"/>
        </dgm:presLayoutVars>
      </dgm:prSet>
      <dgm:spPr/>
      <dgm:t>
        <a:bodyPr/>
        <a:lstStyle/>
        <a:p>
          <a:endParaRPr lang="vi-VN"/>
        </a:p>
      </dgm:t>
    </dgm:pt>
    <dgm:pt modelId="{2A80F002-1B6F-2B4B-A67A-C52720640E7A}" type="pres">
      <dgm:prSet presAssocID="{A71FC917-342D-5948-8EB2-7935D9922B9B}" presName="sp" presStyleCnt="0"/>
      <dgm:spPr/>
    </dgm:pt>
    <dgm:pt modelId="{255181C2-5818-5249-9962-7BE83580F85D}" type="pres">
      <dgm:prSet presAssocID="{61C18DA6-AA83-244A-88A2-D6052365467F}" presName="linNode" presStyleCnt="0"/>
      <dgm:spPr/>
    </dgm:pt>
    <dgm:pt modelId="{0D076D3B-0D32-7F45-A362-531514902E7A}" type="pres">
      <dgm:prSet presAssocID="{61C18DA6-AA83-244A-88A2-D6052365467F}" presName="parentText" presStyleLbl="node1" presStyleIdx="1" presStyleCnt="3">
        <dgm:presLayoutVars>
          <dgm:chMax val="1"/>
          <dgm:bulletEnabled val="1"/>
        </dgm:presLayoutVars>
      </dgm:prSet>
      <dgm:spPr/>
      <dgm:t>
        <a:bodyPr/>
        <a:lstStyle/>
        <a:p>
          <a:endParaRPr lang="vi-VN"/>
        </a:p>
      </dgm:t>
    </dgm:pt>
    <dgm:pt modelId="{6CBFDA2C-B9DE-3649-866C-9D6353FECEAB}" type="pres">
      <dgm:prSet presAssocID="{61C18DA6-AA83-244A-88A2-D6052365467F}" presName="descendantText" presStyleLbl="alignAccFollowNode1" presStyleIdx="1" presStyleCnt="3">
        <dgm:presLayoutVars>
          <dgm:bulletEnabled val="1"/>
        </dgm:presLayoutVars>
      </dgm:prSet>
      <dgm:spPr/>
      <dgm:t>
        <a:bodyPr/>
        <a:lstStyle/>
        <a:p>
          <a:endParaRPr lang="vi-VN"/>
        </a:p>
      </dgm:t>
    </dgm:pt>
    <dgm:pt modelId="{F27A75F4-8C7C-4C4C-922C-86672897B3C9}" type="pres">
      <dgm:prSet presAssocID="{6EA60107-1655-F544-B246-9C8DACD19A3A}" presName="sp" presStyleCnt="0"/>
      <dgm:spPr/>
    </dgm:pt>
    <dgm:pt modelId="{74570AEF-87AE-4741-9D88-50F6F42E29E1}" type="pres">
      <dgm:prSet presAssocID="{7504FE27-E898-7F4D-9063-57E63D5F464D}" presName="linNode" presStyleCnt="0"/>
      <dgm:spPr/>
    </dgm:pt>
    <dgm:pt modelId="{DBCE40E2-A9CE-AC4F-ABB8-DD637B4043BC}" type="pres">
      <dgm:prSet presAssocID="{7504FE27-E898-7F4D-9063-57E63D5F464D}" presName="parentText" presStyleLbl="node1" presStyleIdx="2" presStyleCnt="3">
        <dgm:presLayoutVars>
          <dgm:chMax val="1"/>
          <dgm:bulletEnabled val="1"/>
        </dgm:presLayoutVars>
      </dgm:prSet>
      <dgm:spPr/>
      <dgm:t>
        <a:bodyPr/>
        <a:lstStyle/>
        <a:p>
          <a:endParaRPr lang="vi-VN"/>
        </a:p>
      </dgm:t>
    </dgm:pt>
    <dgm:pt modelId="{EAD1AAD8-96BA-AF4A-B4D5-9FD1F7E59BD4}" type="pres">
      <dgm:prSet presAssocID="{7504FE27-E898-7F4D-9063-57E63D5F464D}" presName="descendantText" presStyleLbl="alignAccFollowNode1" presStyleIdx="2" presStyleCnt="3">
        <dgm:presLayoutVars>
          <dgm:bulletEnabled val="1"/>
        </dgm:presLayoutVars>
      </dgm:prSet>
      <dgm:spPr/>
      <dgm:t>
        <a:bodyPr/>
        <a:lstStyle/>
        <a:p>
          <a:endParaRPr lang="vi-VN"/>
        </a:p>
      </dgm:t>
    </dgm:pt>
  </dgm:ptLst>
  <dgm:cxnLst>
    <dgm:cxn modelId="{FCE65650-ED3B-0743-866E-1983E4D3B964}" type="presOf" srcId="{737AB279-4E73-4246-9D54-8C3740DB6DAD}" destId="{6CBFDA2C-B9DE-3649-866C-9D6353FECEAB}" srcOrd="0" destOrd="0" presId="urn:microsoft.com/office/officeart/2005/8/layout/vList5"/>
    <dgm:cxn modelId="{07886B69-E5ED-1444-8568-43CF4A82AB6F}" type="presOf" srcId="{61C18DA6-AA83-244A-88A2-D6052365467F}" destId="{0D076D3B-0D32-7F45-A362-531514902E7A}" srcOrd="0" destOrd="0" presId="urn:microsoft.com/office/officeart/2005/8/layout/vList5"/>
    <dgm:cxn modelId="{146F23C5-C9F9-2643-991F-2458148D7894}" type="presOf" srcId="{FF9553CD-1369-C74C-862A-80ADAA17DBEE}" destId="{BBF5062F-9B42-6148-A6A5-FD490F181FA3}" srcOrd="0" destOrd="0" presId="urn:microsoft.com/office/officeart/2005/8/layout/vList5"/>
    <dgm:cxn modelId="{0E440E45-59A5-1345-A9FB-49ADF90E1593}" srcId="{5BAC4EC6-3D3E-2549-9EAE-4854C0CCAC51}" destId="{61C18DA6-AA83-244A-88A2-D6052365467F}" srcOrd="1" destOrd="0" parTransId="{0A26AF2E-621B-B14A-AEFE-8B263B927EFF}" sibTransId="{6EA60107-1655-F544-B246-9C8DACD19A3A}"/>
    <dgm:cxn modelId="{BC59AA5D-2D15-F84C-AEA7-2B3FECC08577}" srcId="{5BAC4EC6-3D3E-2549-9EAE-4854C0CCAC51}" destId="{5B97D6E8-24DD-8B4D-AA7C-01A193E7E212}" srcOrd="0" destOrd="0" parTransId="{28934304-68F5-5F46-B4A9-151DFC7C18A8}" sibTransId="{A71FC917-342D-5948-8EB2-7935D9922B9B}"/>
    <dgm:cxn modelId="{60473574-F786-E54A-9AEF-7F99A737DEBF}" type="presOf" srcId="{7504FE27-E898-7F4D-9063-57E63D5F464D}" destId="{DBCE40E2-A9CE-AC4F-ABB8-DD637B4043BC}" srcOrd="0" destOrd="0" presId="urn:microsoft.com/office/officeart/2005/8/layout/vList5"/>
    <dgm:cxn modelId="{8D36F535-38C9-FB4F-8552-CAE68CAF2B3C}" srcId="{7504FE27-E898-7F4D-9063-57E63D5F464D}" destId="{7C8BDF6F-B6F9-CC42-845E-DD00344C4BF2}" srcOrd="0" destOrd="0" parTransId="{334D4B15-B1CD-FE4B-B01A-9090AC8EECDC}" sibTransId="{427C5A0E-97F8-744D-AEAA-FDB0F6C14D80}"/>
    <dgm:cxn modelId="{BAC81FD2-B607-8F48-BFB2-359714B8089B}" type="presOf" srcId="{5BAC4EC6-3D3E-2549-9EAE-4854C0CCAC51}" destId="{A2A5688E-1561-634D-B448-F60F07AE12CE}" srcOrd="0" destOrd="0" presId="urn:microsoft.com/office/officeart/2005/8/layout/vList5"/>
    <dgm:cxn modelId="{BC4AE569-8551-1341-AAA3-A2D11F9FBAA6}" srcId="{5B97D6E8-24DD-8B4D-AA7C-01A193E7E212}" destId="{FF9553CD-1369-C74C-862A-80ADAA17DBEE}" srcOrd="0" destOrd="0" parTransId="{6887FDAC-5763-AA4A-AD56-1A7DA8073A1A}" sibTransId="{E552940B-45B7-0B42-97EF-84892CF06788}"/>
    <dgm:cxn modelId="{3F100FCA-89A6-C04B-81BB-A072CEE92A01}" srcId="{5BAC4EC6-3D3E-2549-9EAE-4854C0CCAC51}" destId="{7504FE27-E898-7F4D-9063-57E63D5F464D}" srcOrd="2" destOrd="0" parTransId="{1CB858FB-E6D9-0749-8FBB-930C897FB2A8}" sibTransId="{E12B2D34-7821-FF46-9426-51B6DF0886BE}"/>
    <dgm:cxn modelId="{1CA15E6D-615C-9E49-BA3E-2901B938B69F}" srcId="{61C18DA6-AA83-244A-88A2-D6052365467F}" destId="{737AB279-4E73-4246-9D54-8C3740DB6DAD}" srcOrd="0" destOrd="0" parTransId="{541DA5A0-8BD9-0F4A-8E85-BA0A12B02CC0}" sibTransId="{B8EBE7D8-31F5-D942-9006-2A0DADCCCA01}"/>
    <dgm:cxn modelId="{CE6490B5-7946-1A46-9C51-ADB604AC8335}" type="presOf" srcId="{7C8BDF6F-B6F9-CC42-845E-DD00344C4BF2}" destId="{EAD1AAD8-96BA-AF4A-B4D5-9FD1F7E59BD4}" srcOrd="0" destOrd="0" presId="urn:microsoft.com/office/officeart/2005/8/layout/vList5"/>
    <dgm:cxn modelId="{85193E44-FE1E-CF4B-A20B-7552769CA8DD}" type="presOf" srcId="{5B97D6E8-24DD-8B4D-AA7C-01A193E7E212}" destId="{9CF194F1-9B04-E042-9F36-422025C6D862}" srcOrd="0" destOrd="0" presId="urn:microsoft.com/office/officeart/2005/8/layout/vList5"/>
    <dgm:cxn modelId="{94146803-5860-9243-B89C-9E3C891D95F3}" type="presParOf" srcId="{A2A5688E-1561-634D-B448-F60F07AE12CE}" destId="{DA51FE36-1706-4A4E-B79B-985E37BEEC95}" srcOrd="0" destOrd="0" presId="urn:microsoft.com/office/officeart/2005/8/layout/vList5"/>
    <dgm:cxn modelId="{43803CED-3101-6F4E-9037-B05DCB8CFF94}" type="presParOf" srcId="{DA51FE36-1706-4A4E-B79B-985E37BEEC95}" destId="{9CF194F1-9B04-E042-9F36-422025C6D862}" srcOrd="0" destOrd="0" presId="urn:microsoft.com/office/officeart/2005/8/layout/vList5"/>
    <dgm:cxn modelId="{1AD9ABDE-6D81-A941-9F73-7DDF1F97F66C}" type="presParOf" srcId="{DA51FE36-1706-4A4E-B79B-985E37BEEC95}" destId="{BBF5062F-9B42-6148-A6A5-FD490F181FA3}" srcOrd="1" destOrd="0" presId="urn:microsoft.com/office/officeart/2005/8/layout/vList5"/>
    <dgm:cxn modelId="{ED05DB91-D995-3A4E-AF1A-6670641CD72E}" type="presParOf" srcId="{A2A5688E-1561-634D-B448-F60F07AE12CE}" destId="{2A80F002-1B6F-2B4B-A67A-C52720640E7A}" srcOrd="1" destOrd="0" presId="urn:microsoft.com/office/officeart/2005/8/layout/vList5"/>
    <dgm:cxn modelId="{C1587FB2-723E-BF4C-9707-0845B679F8C1}" type="presParOf" srcId="{A2A5688E-1561-634D-B448-F60F07AE12CE}" destId="{255181C2-5818-5249-9962-7BE83580F85D}" srcOrd="2" destOrd="0" presId="urn:microsoft.com/office/officeart/2005/8/layout/vList5"/>
    <dgm:cxn modelId="{6A5797C5-120C-1C4E-A6A8-0BCB6A6904A9}" type="presParOf" srcId="{255181C2-5818-5249-9962-7BE83580F85D}" destId="{0D076D3B-0D32-7F45-A362-531514902E7A}" srcOrd="0" destOrd="0" presId="urn:microsoft.com/office/officeart/2005/8/layout/vList5"/>
    <dgm:cxn modelId="{72A25F36-8A76-E642-A6EF-8FF872929590}" type="presParOf" srcId="{255181C2-5818-5249-9962-7BE83580F85D}" destId="{6CBFDA2C-B9DE-3649-866C-9D6353FECEAB}" srcOrd="1" destOrd="0" presId="urn:microsoft.com/office/officeart/2005/8/layout/vList5"/>
    <dgm:cxn modelId="{B8CAC728-A160-E74A-B95E-4008DB532FF9}" type="presParOf" srcId="{A2A5688E-1561-634D-B448-F60F07AE12CE}" destId="{F27A75F4-8C7C-4C4C-922C-86672897B3C9}" srcOrd="3" destOrd="0" presId="urn:microsoft.com/office/officeart/2005/8/layout/vList5"/>
    <dgm:cxn modelId="{4B740584-77C2-F244-84FE-DBD36CEB4198}" type="presParOf" srcId="{A2A5688E-1561-634D-B448-F60F07AE12CE}" destId="{74570AEF-87AE-4741-9D88-50F6F42E29E1}" srcOrd="4" destOrd="0" presId="urn:microsoft.com/office/officeart/2005/8/layout/vList5"/>
    <dgm:cxn modelId="{007689F6-FF0F-2349-A65B-33B1FDBDF61B}" type="presParOf" srcId="{74570AEF-87AE-4741-9D88-50F6F42E29E1}" destId="{DBCE40E2-A9CE-AC4F-ABB8-DD637B4043BC}" srcOrd="0" destOrd="0" presId="urn:microsoft.com/office/officeart/2005/8/layout/vList5"/>
    <dgm:cxn modelId="{74CA6E4C-917E-B948-A3C2-8BD0612D23B5}" type="presParOf" srcId="{74570AEF-87AE-4741-9D88-50F6F42E29E1}" destId="{EAD1AAD8-96BA-AF4A-B4D5-9FD1F7E59BD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AC4EC6-3D3E-2549-9EAE-4854C0CCAC5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B97D6E8-24DD-8B4D-AA7C-01A193E7E212}">
      <dgm:prSet/>
      <dgm:spPr/>
      <dgm:t>
        <a:bodyPr/>
        <a:lstStyle/>
        <a:p>
          <a:r>
            <a:rPr lang="x-none" dirty="0"/>
            <a:t>Đau đầu cụm?</a:t>
          </a:r>
        </a:p>
      </dgm:t>
    </dgm:pt>
    <dgm:pt modelId="{28934304-68F5-5F46-B4A9-151DFC7C18A8}" type="parTrans" cxnId="{BC59AA5D-2D15-F84C-AEA7-2B3FECC08577}">
      <dgm:prSet/>
      <dgm:spPr/>
      <dgm:t>
        <a:bodyPr/>
        <a:lstStyle/>
        <a:p>
          <a:endParaRPr lang="en-US"/>
        </a:p>
      </dgm:t>
    </dgm:pt>
    <dgm:pt modelId="{A71FC917-342D-5948-8EB2-7935D9922B9B}" type="sibTrans" cxnId="{BC59AA5D-2D15-F84C-AEA7-2B3FECC08577}">
      <dgm:prSet/>
      <dgm:spPr/>
      <dgm:t>
        <a:bodyPr/>
        <a:lstStyle/>
        <a:p>
          <a:endParaRPr lang="en-US"/>
        </a:p>
      </dgm:t>
    </dgm:pt>
    <dgm:pt modelId="{61C18DA6-AA83-244A-88A2-D6052365467F}">
      <dgm:prSet/>
      <dgm:spPr/>
      <dgm:t>
        <a:bodyPr/>
        <a:lstStyle/>
        <a:p>
          <a:r>
            <a:rPr lang="x-none" dirty="0"/>
            <a:t>Đau đầu kiểu căng thẳng?</a:t>
          </a:r>
        </a:p>
      </dgm:t>
    </dgm:pt>
    <dgm:pt modelId="{0A26AF2E-621B-B14A-AEFE-8B263B927EFF}" type="parTrans" cxnId="{0E440E45-59A5-1345-A9FB-49ADF90E1593}">
      <dgm:prSet/>
      <dgm:spPr/>
      <dgm:t>
        <a:bodyPr/>
        <a:lstStyle/>
        <a:p>
          <a:endParaRPr lang="en-US"/>
        </a:p>
      </dgm:t>
    </dgm:pt>
    <dgm:pt modelId="{6EA60107-1655-F544-B246-9C8DACD19A3A}" type="sibTrans" cxnId="{0E440E45-59A5-1345-A9FB-49ADF90E1593}">
      <dgm:prSet/>
      <dgm:spPr/>
      <dgm:t>
        <a:bodyPr/>
        <a:lstStyle/>
        <a:p>
          <a:endParaRPr lang="en-US"/>
        </a:p>
      </dgm:t>
    </dgm:pt>
    <dgm:pt modelId="{7504FE27-E898-7F4D-9063-57E63D5F464D}">
      <dgm:prSet/>
      <dgm:spPr/>
      <dgm:t>
        <a:bodyPr/>
        <a:lstStyle/>
        <a:p>
          <a:r>
            <a:rPr lang="x-none" dirty="0"/>
            <a:t>Migraine?</a:t>
          </a:r>
        </a:p>
      </dgm:t>
    </dgm:pt>
    <dgm:pt modelId="{1CB858FB-E6D9-0749-8FBB-930C897FB2A8}" type="parTrans" cxnId="{3F100FCA-89A6-C04B-81BB-A072CEE92A01}">
      <dgm:prSet/>
      <dgm:spPr/>
      <dgm:t>
        <a:bodyPr/>
        <a:lstStyle/>
        <a:p>
          <a:endParaRPr lang="en-US"/>
        </a:p>
      </dgm:t>
    </dgm:pt>
    <dgm:pt modelId="{E12B2D34-7821-FF46-9426-51B6DF0886BE}" type="sibTrans" cxnId="{3F100FCA-89A6-C04B-81BB-A072CEE92A01}">
      <dgm:prSet/>
      <dgm:spPr/>
      <dgm:t>
        <a:bodyPr/>
        <a:lstStyle/>
        <a:p>
          <a:endParaRPr lang="en-US"/>
        </a:p>
      </dgm:t>
    </dgm:pt>
    <dgm:pt modelId="{FF9553CD-1369-C74C-862A-80ADAA17DBEE}">
      <dgm:prSet/>
      <dgm:spPr/>
      <dgm:t>
        <a:bodyPr/>
        <a:lstStyle/>
        <a:p>
          <a:r>
            <a:rPr lang="x-none" dirty="0"/>
            <a:t>Nhiều cơn đau ngắn, thành cụm, khu trú quanh ổ mắt</a:t>
          </a:r>
        </a:p>
      </dgm:t>
    </dgm:pt>
    <dgm:pt modelId="{6887FDAC-5763-AA4A-AD56-1A7DA8073A1A}" type="parTrans" cxnId="{BC4AE569-8551-1341-AAA3-A2D11F9FBAA6}">
      <dgm:prSet/>
      <dgm:spPr/>
      <dgm:t>
        <a:bodyPr/>
        <a:lstStyle/>
        <a:p>
          <a:endParaRPr lang="en-US"/>
        </a:p>
      </dgm:t>
    </dgm:pt>
    <dgm:pt modelId="{E552940B-45B7-0B42-97EF-84892CF06788}" type="sibTrans" cxnId="{BC4AE569-8551-1341-AAA3-A2D11F9FBAA6}">
      <dgm:prSet/>
      <dgm:spPr/>
      <dgm:t>
        <a:bodyPr/>
        <a:lstStyle/>
        <a:p>
          <a:endParaRPr lang="en-US"/>
        </a:p>
      </dgm:t>
    </dgm:pt>
    <dgm:pt modelId="{737AB279-4E73-4246-9D54-8C3740DB6DAD}">
      <dgm:prSet/>
      <dgm:spPr/>
      <dgm:t>
        <a:bodyPr/>
        <a:lstStyle/>
        <a:p>
          <a:r>
            <a:rPr lang="x-none" dirty="0"/>
            <a:t>Đau đè nặng hai bên, mức độ nhẹ đến vừa</a:t>
          </a:r>
        </a:p>
      </dgm:t>
    </dgm:pt>
    <dgm:pt modelId="{541DA5A0-8BD9-0F4A-8E85-BA0A12B02CC0}" type="parTrans" cxnId="{1CA15E6D-615C-9E49-BA3E-2901B938B69F}">
      <dgm:prSet/>
      <dgm:spPr/>
      <dgm:t>
        <a:bodyPr/>
        <a:lstStyle/>
        <a:p>
          <a:endParaRPr lang="en-US"/>
        </a:p>
      </dgm:t>
    </dgm:pt>
    <dgm:pt modelId="{B8EBE7D8-31F5-D942-9006-2A0DADCCCA01}" type="sibTrans" cxnId="{1CA15E6D-615C-9E49-BA3E-2901B938B69F}">
      <dgm:prSet/>
      <dgm:spPr/>
      <dgm:t>
        <a:bodyPr/>
        <a:lstStyle/>
        <a:p>
          <a:endParaRPr lang="en-US"/>
        </a:p>
      </dgm:t>
    </dgm:pt>
    <dgm:pt modelId="{7C8BDF6F-B6F9-CC42-845E-DD00344C4BF2}">
      <dgm:prSet/>
      <dgm:spPr/>
      <dgm:t>
        <a:bodyPr/>
        <a:lstStyle/>
        <a:p>
          <a:r>
            <a:rPr lang="x-none" dirty="0"/>
            <a:t>Đau nửa đầu nhói giật, mức độ vừa đến nặng, kèm ói…</a:t>
          </a:r>
        </a:p>
      </dgm:t>
    </dgm:pt>
    <dgm:pt modelId="{334D4B15-B1CD-FE4B-B01A-9090AC8EECDC}" type="parTrans" cxnId="{8D36F535-38C9-FB4F-8552-CAE68CAF2B3C}">
      <dgm:prSet/>
      <dgm:spPr/>
      <dgm:t>
        <a:bodyPr/>
        <a:lstStyle/>
        <a:p>
          <a:endParaRPr lang="en-US"/>
        </a:p>
      </dgm:t>
    </dgm:pt>
    <dgm:pt modelId="{427C5A0E-97F8-744D-AEAA-FDB0F6C14D80}" type="sibTrans" cxnId="{8D36F535-38C9-FB4F-8552-CAE68CAF2B3C}">
      <dgm:prSet/>
      <dgm:spPr/>
      <dgm:t>
        <a:bodyPr/>
        <a:lstStyle/>
        <a:p>
          <a:endParaRPr lang="en-US"/>
        </a:p>
      </dgm:t>
    </dgm:pt>
    <dgm:pt modelId="{A2A5688E-1561-634D-B448-F60F07AE12CE}" type="pres">
      <dgm:prSet presAssocID="{5BAC4EC6-3D3E-2549-9EAE-4854C0CCAC51}" presName="Name0" presStyleCnt="0">
        <dgm:presLayoutVars>
          <dgm:dir/>
          <dgm:animLvl val="lvl"/>
          <dgm:resizeHandles val="exact"/>
        </dgm:presLayoutVars>
      </dgm:prSet>
      <dgm:spPr/>
      <dgm:t>
        <a:bodyPr/>
        <a:lstStyle/>
        <a:p>
          <a:endParaRPr lang="vi-VN"/>
        </a:p>
      </dgm:t>
    </dgm:pt>
    <dgm:pt modelId="{DA51FE36-1706-4A4E-B79B-985E37BEEC95}" type="pres">
      <dgm:prSet presAssocID="{5B97D6E8-24DD-8B4D-AA7C-01A193E7E212}" presName="linNode" presStyleCnt="0"/>
      <dgm:spPr/>
    </dgm:pt>
    <dgm:pt modelId="{9CF194F1-9B04-E042-9F36-422025C6D862}" type="pres">
      <dgm:prSet presAssocID="{5B97D6E8-24DD-8B4D-AA7C-01A193E7E212}" presName="parentText" presStyleLbl="node1" presStyleIdx="0" presStyleCnt="3">
        <dgm:presLayoutVars>
          <dgm:chMax val="1"/>
          <dgm:bulletEnabled val="1"/>
        </dgm:presLayoutVars>
      </dgm:prSet>
      <dgm:spPr/>
      <dgm:t>
        <a:bodyPr/>
        <a:lstStyle/>
        <a:p>
          <a:endParaRPr lang="vi-VN"/>
        </a:p>
      </dgm:t>
    </dgm:pt>
    <dgm:pt modelId="{BBF5062F-9B42-6148-A6A5-FD490F181FA3}" type="pres">
      <dgm:prSet presAssocID="{5B97D6E8-24DD-8B4D-AA7C-01A193E7E212}" presName="descendantText" presStyleLbl="alignAccFollowNode1" presStyleIdx="0" presStyleCnt="3">
        <dgm:presLayoutVars>
          <dgm:bulletEnabled val="1"/>
        </dgm:presLayoutVars>
      </dgm:prSet>
      <dgm:spPr/>
      <dgm:t>
        <a:bodyPr/>
        <a:lstStyle/>
        <a:p>
          <a:endParaRPr lang="vi-VN"/>
        </a:p>
      </dgm:t>
    </dgm:pt>
    <dgm:pt modelId="{2A80F002-1B6F-2B4B-A67A-C52720640E7A}" type="pres">
      <dgm:prSet presAssocID="{A71FC917-342D-5948-8EB2-7935D9922B9B}" presName="sp" presStyleCnt="0"/>
      <dgm:spPr/>
    </dgm:pt>
    <dgm:pt modelId="{255181C2-5818-5249-9962-7BE83580F85D}" type="pres">
      <dgm:prSet presAssocID="{61C18DA6-AA83-244A-88A2-D6052365467F}" presName="linNode" presStyleCnt="0"/>
      <dgm:spPr/>
    </dgm:pt>
    <dgm:pt modelId="{0D076D3B-0D32-7F45-A362-531514902E7A}" type="pres">
      <dgm:prSet presAssocID="{61C18DA6-AA83-244A-88A2-D6052365467F}" presName="parentText" presStyleLbl="node1" presStyleIdx="1" presStyleCnt="3">
        <dgm:presLayoutVars>
          <dgm:chMax val="1"/>
          <dgm:bulletEnabled val="1"/>
        </dgm:presLayoutVars>
      </dgm:prSet>
      <dgm:spPr/>
      <dgm:t>
        <a:bodyPr/>
        <a:lstStyle/>
        <a:p>
          <a:endParaRPr lang="vi-VN"/>
        </a:p>
      </dgm:t>
    </dgm:pt>
    <dgm:pt modelId="{6CBFDA2C-B9DE-3649-866C-9D6353FECEAB}" type="pres">
      <dgm:prSet presAssocID="{61C18DA6-AA83-244A-88A2-D6052365467F}" presName="descendantText" presStyleLbl="alignAccFollowNode1" presStyleIdx="1" presStyleCnt="3">
        <dgm:presLayoutVars>
          <dgm:bulletEnabled val="1"/>
        </dgm:presLayoutVars>
      </dgm:prSet>
      <dgm:spPr/>
      <dgm:t>
        <a:bodyPr/>
        <a:lstStyle/>
        <a:p>
          <a:endParaRPr lang="vi-VN"/>
        </a:p>
      </dgm:t>
    </dgm:pt>
    <dgm:pt modelId="{F27A75F4-8C7C-4C4C-922C-86672897B3C9}" type="pres">
      <dgm:prSet presAssocID="{6EA60107-1655-F544-B246-9C8DACD19A3A}" presName="sp" presStyleCnt="0"/>
      <dgm:spPr/>
    </dgm:pt>
    <dgm:pt modelId="{74570AEF-87AE-4741-9D88-50F6F42E29E1}" type="pres">
      <dgm:prSet presAssocID="{7504FE27-E898-7F4D-9063-57E63D5F464D}" presName="linNode" presStyleCnt="0"/>
      <dgm:spPr/>
    </dgm:pt>
    <dgm:pt modelId="{DBCE40E2-A9CE-AC4F-ABB8-DD637B4043BC}" type="pres">
      <dgm:prSet presAssocID="{7504FE27-E898-7F4D-9063-57E63D5F464D}" presName="parentText" presStyleLbl="node1" presStyleIdx="2" presStyleCnt="3">
        <dgm:presLayoutVars>
          <dgm:chMax val="1"/>
          <dgm:bulletEnabled val="1"/>
        </dgm:presLayoutVars>
      </dgm:prSet>
      <dgm:spPr/>
      <dgm:t>
        <a:bodyPr/>
        <a:lstStyle/>
        <a:p>
          <a:endParaRPr lang="vi-VN"/>
        </a:p>
      </dgm:t>
    </dgm:pt>
    <dgm:pt modelId="{EAD1AAD8-96BA-AF4A-B4D5-9FD1F7E59BD4}" type="pres">
      <dgm:prSet presAssocID="{7504FE27-E898-7F4D-9063-57E63D5F464D}" presName="descendantText" presStyleLbl="alignAccFollowNode1" presStyleIdx="2" presStyleCnt="3">
        <dgm:presLayoutVars>
          <dgm:bulletEnabled val="1"/>
        </dgm:presLayoutVars>
      </dgm:prSet>
      <dgm:spPr/>
      <dgm:t>
        <a:bodyPr/>
        <a:lstStyle/>
        <a:p>
          <a:endParaRPr lang="vi-VN"/>
        </a:p>
      </dgm:t>
    </dgm:pt>
  </dgm:ptLst>
  <dgm:cxnLst>
    <dgm:cxn modelId="{FCE65650-ED3B-0743-866E-1983E4D3B964}" type="presOf" srcId="{737AB279-4E73-4246-9D54-8C3740DB6DAD}" destId="{6CBFDA2C-B9DE-3649-866C-9D6353FECEAB}" srcOrd="0" destOrd="0" presId="urn:microsoft.com/office/officeart/2005/8/layout/vList5"/>
    <dgm:cxn modelId="{07886B69-E5ED-1444-8568-43CF4A82AB6F}" type="presOf" srcId="{61C18DA6-AA83-244A-88A2-D6052365467F}" destId="{0D076D3B-0D32-7F45-A362-531514902E7A}" srcOrd="0" destOrd="0" presId="urn:microsoft.com/office/officeart/2005/8/layout/vList5"/>
    <dgm:cxn modelId="{146F23C5-C9F9-2643-991F-2458148D7894}" type="presOf" srcId="{FF9553CD-1369-C74C-862A-80ADAA17DBEE}" destId="{BBF5062F-9B42-6148-A6A5-FD490F181FA3}" srcOrd="0" destOrd="0" presId="urn:microsoft.com/office/officeart/2005/8/layout/vList5"/>
    <dgm:cxn modelId="{0E440E45-59A5-1345-A9FB-49ADF90E1593}" srcId="{5BAC4EC6-3D3E-2549-9EAE-4854C0CCAC51}" destId="{61C18DA6-AA83-244A-88A2-D6052365467F}" srcOrd="1" destOrd="0" parTransId="{0A26AF2E-621B-B14A-AEFE-8B263B927EFF}" sibTransId="{6EA60107-1655-F544-B246-9C8DACD19A3A}"/>
    <dgm:cxn modelId="{BC59AA5D-2D15-F84C-AEA7-2B3FECC08577}" srcId="{5BAC4EC6-3D3E-2549-9EAE-4854C0CCAC51}" destId="{5B97D6E8-24DD-8B4D-AA7C-01A193E7E212}" srcOrd="0" destOrd="0" parTransId="{28934304-68F5-5F46-B4A9-151DFC7C18A8}" sibTransId="{A71FC917-342D-5948-8EB2-7935D9922B9B}"/>
    <dgm:cxn modelId="{60473574-F786-E54A-9AEF-7F99A737DEBF}" type="presOf" srcId="{7504FE27-E898-7F4D-9063-57E63D5F464D}" destId="{DBCE40E2-A9CE-AC4F-ABB8-DD637B4043BC}" srcOrd="0" destOrd="0" presId="urn:microsoft.com/office/officeart/2005/8/layout/vList5"/>
    <dgm:cxn modelId="{8D36F535-38C9-FB4F-8552-CAE68CAF2B3C}" srcId="{7504FE27-E898-7F4D-9063-57E63D5F464D}" destId="{7C8BDF6F-B6F9-CC42-845E-DD00344C4BF2}" srcOrd="0" destOrd="0" parTransId="{334D4B15-B1CD-FE4B-B01A-9090AC8EECDC}" sibTransId="{427C5A0E-97F8-744D-AEAA-FDB0F6C14D80}"/>
    <dgm:cxn modelId="{BAC81FD2-B607-8F48-BFB2-359714B8089B}" type="presOf" srcId="{5BAC4EC6-3D3E-2549-9EAE-4854C0CCAC51}" destId="{A2A5688E-1561-634D-B448-F60F07AE12CE}" srcOrd="0" destOrd="0" presId="urn:microsoft.com/office/officeart/2005/8/layout/vList5"/>
    <dgm:cxn modelId="{BC4AE569-8551-1341-AAA3-A2D11F9FBAA6}" srcId="{5B97D6E8-24DD-8B4D-AA7C-01A193E7E212}" destId="{FF9553CD-1369-C74C-862A-80ADAA17DBEE}" srcOrd="0" destOrd="0" parTransId="{6887FDAC-5763-AA4A-AD56-1A7DA8073A1A}" sibTransId="{E552940B-45B7-0B42-97EF-84892CF06788}"/>
    <dgm:cxn modelId="{3F100FCA-89A6-C04B-81BB-A072CEE92A01}" srcId="{5BAC4EC6-3D3E-2549-9EAE-4854C0CCAC51}" destId="{7504FE27-E898-7F4D-9063-57E63D5F464D}" srcOrd="2" destOrd="0" parTransId="{1CB858FB-E6D9-0749-8FBB-930C897FB2A8}" sibTransId="{E12B2D34-7821-FF46-9426-51B6DF0886BE}"/>
    <dgm:cxn modelId="{1CA15E6D-615C-9E49-BA3E-2901B938B69F}" srcId="{61C18DA6-AA83-244A-88A2-D6052365467F}" destId="{737AB279-4E73-4246-9D54-8C3740DB6DAD}" srcOrd="0" destOrd="0" parTransId="{541DA5A0-8BD9-0F4A-8E85-BA0A12B02CC0}" sibTransId="{B8EBE7D8-31F5-D942-9006-2A0DADCCCA01}"/>
    <dgm:cxn modelId="{CE6490B5-7946-1A46-9C51-ADB604AC8335}" type="presOf" srcId="{7C8BDF6F-B6F9-CC42-845E-DD00344C4BF2}" destId="{EAD1AAD8-96BA-AF4A-B4D5-9FD1F7E59BD4}" srcOrd="0" destOrd="0" presId="urn:microsoft.com/office/officeart/2005/8/layout/vList5"/>
    <dgm:cxn modelId="{85193E44-FE1E-CF4B-A20B-7552769CA8DD}" type="presOf" srcId="{5B97D6E8-24DD-8B4D-AA7C-01A193E7E212}" destId="{9CF194F1-9B04-E042-9F36-422025C6D862}" srcOrd="0" destOrd="0" presId="urn:microsoft.com/office/officeart/2005/8/layout/vList5"/>
    <dgm:cxn modelId="{94146803-5860-9243-B89C-9E3C891D95F3}" type="presParOf" srcId="{A2A5688E-1561-634D-B448-F60F07AE12CE}" destId="{DA51FE36-1706-4A4E-B79B-985E37BEEC95}" srcOrd="0" destOrd="0" presId="urn:microsoft.com/office/officeart/2005/8/layout/vList5"/>
    <dgm:cxn modelId="{43803CED-3101-6F4E-9037-B05DCB8CFF94}" type="presParOf" srcId="{DA51FE36-1706-4A4E-B79B-985E37BEEC95}" destId="{9CF194F1-9B04-E042-9F36-422025C6D862}" srcOrd="0" destOrd="0" presId="urn:microsoft.com/office/officeart/2005/8/layout/vList5"/>
    <dgm:cxn modelId="{1AD9ABDE-6D81-A941-9F73-7DDF1F97F66C}" type="presParOf" srcId="{DA51FE36-1706-4A4E-B79B-985E37BEEC95}" destId="{BBF5062F-9B42-6148-A6A5-FD490F181FA3}" srcOrd="1" destOrd="0" presId="urn:microsoft.com/office/officeart/2005/8/layout/vList5"/>
    <dgm:cxn modelId="{ED05DB91-D995-3A4E-AF1A-6670641CD72E}" type="presParOf" srcId="{A2A5688E-1561-634D-B448-F60F07AE12CE}" destId="{2A80F002-1B6F-2B4B-A67A-C52720640E7A}" srcOrd="1" destOrd="0" presId="urn:microsoft.com/office/officeart/2005/8/layout/vList5"/>
    <dgm:cxn modelId="{C1587FB2-723E-BF4C-9707-0845B679F8C1}" type="presParOf" srcId="{A2A5688E-1561-634D-B448-F60F07AE12CE}" destId="{255181C2-5818-5249-9962-7BE83580F85D}" srcOrd="2" destOrd="0" presId="urn:microsoft.com/office/officeart/2005/8/layout/vList5"/>
    <dgm:cxn modelId="{6A5797C5-120C-1C4E-A6A8-0BCB6A6904A9}" type="presParOf" srcId="{255181C2-5818-5249-9962-7BE83580F85D}" destId="{0D076D3B-0D32-7F45-A362-531514902E7A}" srcOrd="0" destOrd="0" presId="urn:microsoft.com/office/officeart/2005/8/layout/vList5"/>
    <dgm:cxn modelId="{72A25F36-8A76-E642-A6EF-8FF872929590}" type="presParOf" srcId="{255181C2-5818-5249-9962-7BE83580F85D}" destId="{6CBFDA2C-B9DE-3649-866C-9D6353FECEAB}" srcOrd="1" destOrd="0" presId="urn:microsoft.com/office/officeart/2005/8/layout/vList5"/>
    <dgm:cxn modelId="{B8CAC728-A160-E74A-B95E-4008DB532FF9}" type="presParOf" srcId="{A2A5688E-1561-634D-B448-F60F07AE12CE}" destId="{F27A75F4-8C7C-4C4C-922C-86672897B3C9}" srcOrd="3" destOrd="0" presId="urn:microsoft.com/office/officeart/2005/8/layout/vList5"/>
    <dgm:cxn modelId="{4B740584-77C2-F244-84FE-DBD36CEB4198}" type="presParOf" srcId="{A2A5688E-1561-634D-B448-F60F07AE12CE}" destId="{74570AEF-87AE-4741-9D88-50F6F42E29E1}" srcOrd="4" destOrd="0" presId="urn:microsoft.com/office/officeart/2005/8/layout/vList5"/>
    <dgm:cxn modelId="{007689F6-FF0F-2349-A65B-33B1FDBDF61B}" type="presParOf" srcId="{74570AEF-87AE-4741-9D88-50F6F42E29E1}" destId="{DBCE40E2-A9CE-AC4F-ABB8-DD637B4043BC}" srcOrd="0" destOrd="0" presId="urn:microsoft.com/office/officeart/2005/8/layout/vList5"/>
    <dgm:cxn modelId="{74CA6E4C-917E-B948-A3C2-8BD0612D23B5}" type="presParOf" srcId="{74570AEF-87AE-4741-9D88-50F6F42E29E1}" destId="{EAD1AAD8-96BA-AF4A-B4D5-9FD1F7E59BD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C5B77A-9F84-475A-876B-34CFC9BA34E7}" type="doc">
      <dgm:prSet loTypeId="urn:microsoft.com/office/officeart/2005/8/layout/hList7" loCatId="list" qsTypeId="urn:microsoft.com/office/officeart/2005/8/quickstyle/simple1" qsCatId="simple" csTypeId="urn:microsoft.com/office/officeart/2005/8/colors/accent2_2" csCatId="accent2" phldr="1"/>
      <dgm:spPr/>
    </dgm:pt>
    <dgm:pt modelId="{5C3265E7-E7A0-4E2D-BA54-419D7C40BA21}">
      <dgm:prSet phldrT="[Text]"/>
      <dgm:spPr/>
      <dgm:t>
        <a:bodyPr/>
        <a:lstStyle/>
        <a:p>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cơn</a:t>
          </a:r>
          <a:endParaRPr lang="vi-VN" dirty="0">
            <a:latin typeface="Times New Roman" panose="02020603050405020304" pitchFamily="18" charset="0"/>
            <a:cs typeface="Times New Roman" panose="02020603050405020304" pitchFamily="18" charset="0"/>
          </a:endParaRPr>
        </a:p>
      </dgm:t>
    </dgm:pt>
    <dgm:pt modelId="{7A436BDA-07A5-4152-94B0-A75C19FBB289}" type="parTrans" cxnId="{605F220B-50E4-4145-A649-1F3279DF32BD}">
      <dgm:prSet/>
      <dgm:spPr/>
      <dgm:t>
        <a:bodyPr/>
        <a:lstStyle/>
        <a:p>
          <a:endParaRPr lang="vi-VN"/>
        </a:p>
      </dgm:t>
    </dgm:pt>
    <dgm:pt modelId="{8B66A49B-DF27-4917-859E-069A36A2C9AD}" type="sibTrans" cxnId="{605F220B-50E4-4145-A649-1F3279DF32BD}">
      <dgm:prSet/>
      <dgm:spPr/>
      <dgm:t>
        <a:bodyPr/>
        <a:lstStyle/>
        <a:p>
          <a:endParaRPr lang="vi-VN"/>
        </a:p>
      </dgm:t>
    </dgm:pt>
    <dgm:pt modelId="{DE901BE5-F429-4FE4-B359-6DAA1A86521A}">
      <dgm:prSet phldrT="[Text]"/>
      <dgm:spPr/>
      <dgm:t>
        <a:bodyPr/>
        <a:lstStyle/>
        <a:p>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endParaRPr lang="vi-VN" dirty="0">
            <a:latin typeface="Times New Roman" panose="02020603050405020304" pitchFamily="18" charset="0"/>
            <a:cs typeface="Times New Roman" panose="02020603050405020304" pitchFamily="18" charset="0"/>
          </a:endParaRPr>
        </a:p>
      </dgm:t>
    </dgm:pt>
    <dgm:pt modelId="{9EF72C80-23D8-4F57-A628-36BB515B9F26}" type="parTrans" cxnId="{ED2FDD23-26CD-4EF2-ABDD-104DB5CA4485}">
      <dgm:prSet/>
      <dgm:spPr/>
      <dgm:t>
        <a:bodyPr/>
        <a:lstStyle/>
        <a:p>
          <a:endParaRPr lang="vi-VN"/>
        </a:p>
      </dgm:t>
    </dgm:pt>
    <dgm:pt modelId="{1BEA6D48-40A1-4758-9D21-6A84C0E9B689}" type="sibTrans" cxnId="{ED2FDD23-26CD-4EF2-ABDD-104DB5CA4485}">
      <dgm:prSet/>
      <dgm:spPr/>
      <dgm:t>
        <a:bodyPr/>
        <a:lstStyle/>
        <a:p>
          <a:endParaRPr lang="vi-VN"/>
        </a:p>
      </dgm:t>
    </dgm:pt>
    <dgm:pt modelId="{2E5FA6B8-7148-6F4E-8AF5-CB189B8F4BDF}">
      <dgm:prSet phldrT="[Text]"/>
      <dgm:spPr/>
      <dgm:t>
        <a:bodyPr/>
        <a:lstStyle/>
        <a:p>
          <a:r>
            <a:rPr lang="vi-VN">
              <a:latin typeface="Times New Roman" panose="02020603050405020304" pitchFamily="18" charset="0"/>
              <a:cs typeface="Times New Roman" panose="02020603050405020304" pitchFamily="18" charset="0"/>
            </a:rPr>
            <a:t>Không dùng thuốc</a:t>
          </a:r>
          <a:endParaRPr lang="vi-VN" dirty="0">
            <a:latin typeface="Times New Roman" panose="02020603050405020304" pitchFamily="18" charset="0"/>
            <a:cs typeface="Times New Roman" panose="02020603050405020304" pitchFamily="18" charset="0"/>
          </a:endParaRPr>
        </a:p>
      </dgm:t>
    </dgm:pt>
    <dgm:pt modelId="{208A96CD-7EBA-1D4A-AAFF-9EAFB92D894D}" type="parTrans" cxnId="{977D113E-334E-3649-8457-5359E1BA7BD8}">
      <dgm:prSet/>
      <dgm:spPr/>
      <dgm:t>
        <a:bodyPr/>
        <a:lstStyle/>
        <a:p>
          <a:endParaRPr lang="en-US"/>
        </a:p>
      </dgm:t>
    </dgm:pt>
    <dgm:pt modelId="{51653979-D344-B646-9BF6-FCC319592B94}" type="sibTrans" cxnId="{977D113E-334E-3649-8457-5359E1BA7BD8}">
      <dgm:prSet/>
      <dgm:spPr/>
      <dgm:t>
        <a:bodyPr/>
        <a:lstStyle/>
        <a:p>
          <a:endParaRPr lang="en-US"/>
        </a:p>
      </dgm:t>
    </dgm:pt>
    <dgm:pt modelId="{D63D160B-2CB4-49A2-B3F8-BA017A824804}" type="pres">
      <dgm:prSet presAssocID="{08C5B77A-9F84-475A-876B-34CFC9BA34E7}" presName="Name0" presStyleCnt="0">
        <dgm:presLayoutVars>
          <dgm:dir/>
          <dgm:resizeHandles val="exact"/>
        </dgm:presLayoutVars>
      </dgm:prSet>
      <dgm:spPr/>
    </dgm:pt>
    <dgm:pt modelId="{39BEA3E1-4449-4E8C-9AC5-92D0053601AF}" type="pres">
      <dgm:prSet presAssocID="{08C5B77A-9F84-475A-876B-34CFC9BA34E7}" presName="fgShape" presStyleLbl="fgShp" presStyleIdx="0" presStyleCnt="1" custLinFactNeighborX="189" custLinFactNeighborY="-43276"/>
      <dgm:spPr/>
    </dgm:pt>
    <dgm:pt modelId="{EBCD8C06-7EC3-4B4E-A559-C886CF8F66D1}" type="pres">
      <dgm:prSet presAssocID="{08C5B77A-9F84-475A-876B-34CFC9BA34E7}" presName="linComp" presStyleCnt="0"/>
      <dgm:spPr/>
    </dgm:pt>
    <dgm:pt modelId="{7BF5DB4D-7C9E-D54D-BD5E-746BCEFC0695}" type="pres">
      <dgm:prSet presAssocID="{2E5FA6B8-7148-6F4E-8AF5-CB189B8F4BDF}" presName="compNode" presStyleCnt="0"/>
      <dgm:spPr/>
    </dgm:pt>
    <dgm:pt modelId="{8176F573-34D2-764D-9A05-A3ACBBFD022E}" type="pres">
      <dgm:prSet presAssocID="{2E5FA6B8-7148-6F4E-8AF5-CB189B8F4BDF}" presName="bkgdShape" presStyleLbl="node1" presStyleIdx="0" presStyleCnt="3"/>
      <dgm:spPr/>
      <dgm:t>
        <a:bodyPr/>
        <a:lstStyle/>
        <a:p>
          <a:endParaRPr lang="vi-VN"/>
        </a:p>
      </dgm:t>
    </dgm:pt>
    <dgm:pt modelId="{0FCEE77D-13ED-F74A-A4A8-71D9B2F9B02E}" type="pres">
      <dgm:prSet presAssocID="{2E5FA6B8-7148-6F4E-8AF5-CB189B8F4BDF}" presName="nodeTx" presStyleLbl="node1" presStyleIdx="0" presStyleCnt="3">
        <dgm:presLayoutVars>
          <dgm:bulletEnabled val="1"/>
        </dgm:presLayoutVars>
      </dgm:prSet>
      <dgm:spPr/>
      <dgm:t>
        <a:bodyPr/>
        <a:lstStyle/>
        <a:p>
          <a:endParaRPr lang="vi-VN"/>
        </a:p>
      </dgm:t>
    </dgm:pt>
    <dgm:pt modelId="{091FDD45-19FD-554E-8026-46D9AFC4D77D}" type="pres">
      <dgm:prSet presAssocID="{2E5FA6B8-7148-6F4E-8AF5-CB189B8F4BDF}" presName="invisiNode" presStyleLbl="node1" presStyleIdx="0" presStyleCnt="3"/>
      <dgm:spPr/>
    </dgm:pt>
    <dgm:pt modelId="{81918CC9-2F19-864B-95DD-4FB29B43ABCC}" type="pres">
      <dgm:prSet presAssocID="{2E5FA6B8-7148-6F4E-8AF5-CB189B8F4BDF}"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l="-6000" r="-6000"/>
          </a:stretch>
        </a:blipFill>
      </dgm:spPr>
    </dgm:pt>
    <dgm:pt modelId="{0A42A92E-75FF-044F-B93D-875365131895}" type="pres">
      <dgm:prSet presAssocID="{51653979-D344-B646-9BF6-FCC319592B94}" presName="sibTrans" presStyleLbl="sibTrans2D1" presStyleIdx="0" presStyleCnt="0"/>
      <dgm:spPr/>
      <dgm:t>
        <a:bodyPr/>
        <a:lstStyle/>
        <a:p>
          <a:endParaRPr lang="vi-VN"/>
        </a:p>
      </dgm:t>
    </dgm:pt>
    <dgm:pt modelId="{B128BA42-946F-4655-BB17-CF60F7CC998E}" type="pres">
      <dgm:prSet presAssocID="{5C3265E7-E7A0-4E2D-BA54-419D7C40BA21}" presName="compNode" presStyleCnt="0"/>
      <dgm:spPr/>
    </dgm:pt>
    <dgm:pt modelId="{EC8FD057-CE5B-4DE9-A6C3-1D4405875763}" type="pres">
      <dgm:prSet presAssocID="{5C3265E7-E7A0-4E2D-BA54-419D7C40BA21}" presName="bkgdShape" presStyleLbl="node1" presStyleIdx="1" presStyleCnt="3"/>
      <dgm:spPr/>
      <dgm:t>
        <a:bodyPr/>
        <a:lstStyle/>
        <a:p>
          <a:endParaRPr lang="vi-VN"/>
        </a:p>
      </dgm:t>
    </dgm:pt>
    <dgm:pt modelId="{A4F138FD-9232-4562-B637-7C32BC6812B6}" type="pres">
      <dgm:prSet presAssocID="{5C3265E7-E7A0-4E2D-BA54-419D7C40BA21}" presName="nodeTx" presStyleLbl="node1" presStyleIdx="1" presStyleCnt="3">
        <dgm:presLayoutVars>
          <dgm:bulletEnabled val="1"/>
        </dgm:presLayoutVars>
      </dgm:prSet>
      <dgm:spPr/>
      <dgm:t>
        <a:bodyPr/>
        <a:lstStyle/>
        <a:p>
          <a:endParaRPr lang="vi-VN"/>
        </a:p>
      </dgm:t>
    </dgm:pt>
    <dgm:pt modelId="{8CE0C976-E3CE-4EAE-9BFB-9F6A921A2AF8}" type="pres">
      <dgm:prSet presAssocID="{5C3265E7-E7A0-4E2D-BA54-419D7C40BA21}" presName="invisiNode" presStyleLbl="node1" presStyleIdx="1" presStyleCnt="3"/>
      <dgm:spPr/>
    </dgm:pt>
    <dgm:pt modelId="{F7E1E99F-915A-4F85-B277-84EF55C7AD64}" type="pres">
      <dgm:prSet presAssocID="{5C3265E7-E7A0-4E2D-BA54-419D7C40BA21}"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0FF11019-3786-44E7-8676-3343D28DBFB3}" type="pres">
      <dgm:prSet presAssocID="{8B66A49B-DF27-4917-859E-069A36A2C9AD}" presName="sibTrans" presStyleLbl="sibTrans2D1" presStyleIdx="0" presStyleCnt="0"/>
      <dgm:spPr/>
      <dgm:t>
        <a:bodyPr/>
        <a:lstStyle/>
        <a:p>
          <a:endParaRPr lang="vi-VN"/>
        </a:p>
      </dgm:t>
    </dgm:pt>
    <dgm:pt modelId="{717A94F5-C911-4BD6-B076-829B80E4B56B}" type="pres">
      <dgm:prSet presAssocID="{DE901BE5-F429-4FE4-B359-6DAA1A86521A}" presName="compNode" presStyleCnt="0"/>
      <dgm:spPr/>
    </dgm:pt>
    <dgm:pt modelId="{5E472EC1-E377-4351-919C-BB54E606B8C9}" type="pres">
      <dgm:prSet presAssocID="{DE901BE5-F429-4FE4-B359-6DAA1A86521A}" presName="bkgdShape" presStyleLbl="node1" presStyleIdx="2" presStyleCnt="3" custLinFactNeighborX="0"/>
      <dgm:spPr/>
      <dgm:t>
        <a:bodyPr/>
        <a:lstStyle/>
        <a:p>
          <a:endParaRPr lang="vi-VN"/>
        </a:p>
      </dgm:t>
    </dgm:pt>
    <dgm:pt modelId="{FD4448DD-99B1-4B97-90A6-9B7E9E9FF8AD}" type="pres">
      <dgm:prSet presAssocID="{DE901BE5-F429-4FE4-B359-6DAA1A86521A}" presName="nodeTx" presStyleLbl="node1" presStyleIdx="2" presStyleCnt="3">
        <dgm:presLayoutVars>
          <dgm:bulletEnabled val="1"/>
        </dgm:presLayoutVars>
      </dgm:prSet>
      <dgm:spPr/>
      <dgm:t>
        <a:bodyPr/>
        <a:lstStyle/>
        <a:p>
          <a:endParaRPr lang="vi-VN"/>
        </a:p>
      </dgm:t>
    </dgm:pt>
    <dgm:pt modelId="{92BDB6A1-3D1F-46B7-A125-76A1BB8C4467}" type="pres">
      <dgm:prSet presAssocID="{DE901BE5-F429-4FE4-B359-6DAA1A86521A}" presName="invisiNode" presStyleLbl="node1" presStyleIdx="2" presStyleCnt="3"/>
      <dgm:spPr/>
    </dgm:pt>
    <dgm:pt modelId="{4B3343C6-5FE8-45B6-AEBB-0036438E9B06}" type="pres">
      <dgm:prSet presAssocID="{DE901BE5-F429-4FE4-B359-6DAA1A86521A}"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60E6BD6C-8067-4969-9A41-D393FB8B2385}" type="presOf" srcId="{8B66A49B-DF27-4917-859E-069A36A2C9AD}" destId="{0FF11019-3786-44E7-8676-3343D28DBFB3}" srcOrd="0" destOrd="0" presId="urn:microsoft.com/office/officeart/2005/8/layout/hList7"/>
    <dgm:cxn modelId="{3AC2BF5E-F73A-4127-BCD6-E2132AB1B9BA}" type="presOf" srcId="{5C3265E7-E7A0-4E2D-BA54-419D7C40BA21}" destId="{A4F138FD-9232-4562-B637-7C32BC6812B6}" srcOrd="1" destOrd="0" presId="urn:microsoft.com/office/officeart/2005/8/layout/hList7"/>
    <dgm:cxn modelId="{ED2FDD23-26CD-4EF2-ABDD-104DB5CA4485}" srcId="{08C5B77A-9F84-475A-876B-34CFC9BA34E7}" destId="{DE901BE5-F429-4FE4-B359-6DAA1A86521A}" srcOrd="2" destOrd="0" parTransId="{9EF72C80-23D8-4F57-A628-36BB515B9F26}" sibTransId="{1BEA6D48-40A1-4758-9D21-6A84C0E9B689}"/>
    <dgm:cxn modelId="{605F220B-50E4-4145-A649-1F3279DF32BD}" srcId="{08C5B77A-9F84-475A-876B-34CFC9BA34E7}" destId="{5C3265E7-E7A0-4E2D-BA54-419D7C40BA21}" srcOrd="1" destOrd="0" parTransId="{7A436BDA-07A5-4152-94B0-A75C19FBB289}" sibTransId="{8B66A49B-DF27-4917-859E-069A36A2C9AD}"/>
    <dgm:cxn modelId="{20072009-CA78-4181-B51F-238EC0075DDF}" type="presOf" srcId="{DE901BE5-F429-4FE4-B359-6DAA1A86521A}" destId="{FD4448DD-99B1-4B97-90A6-9B7E9E9FF8AD}" srcOrd="1" destOrd="0" presId="urn:microsoft.com/office/officeart/2005/8/layout/hList7"/>
    <dgm:cxn modelId="{23473967-DAA8-4BF6-8376-C0A539EBF90A}" type="presOf" srcId="{08C5B77A-9F84-475A-876B-34CFC9BA34E7}" destId="{D63D160B-2CB4-49A2-B3F8-BA017A824804}" srcOrd="0" destOrd="0" presId="urn:microsoft.com/office/officeart/2005/8/layout/hList7"/>
    <dgm:cxn modelId="{B4A2EF40-9531-3A4A-89AA-6E66CD900A2F}" type="presOf" srcId="{2E5FA6B8-7148-6F4E-8AF5-CB189B8F4BDF}" destId="{8176F573-34D2-764D-9A05-A3ACBBFD022E}" srcOrd="0" destOrd="0" presId="urn:microsoft.com/office/officeart/2005/8/layout/hList7"/>
    <dgm:cxn modelId="{977D113E-334E-3649-8457-5359E1BA7BD8}" srcId="{08C5B77A-9F84-475A-876B-34CFC9BA34E7}" destId="{2E5FA6B8-7148-6F4E-8AF5-CB189B8F4BDF}" srcOrd="0" destOrd="0" parTransId="{208A96CD-7EBA-1D4A-AAFF-9EAFB92D894D}" sibTransId="{51653979-D344-B646-9BF6-FCC319592B94}"/>
    <dgm:cxn modelId="{44F9D57B-B5B5-403A-8B3B-01DB4F61C2B9}" type="presOf" srcId="{5C3265E7-E7A0-4E2D-BA54-419D7C40BA21}" destId="{EC8FD057-CE5B-4DE9-A6C3-1D4405875763}" srcOrd="0" destOrd="0" presId="urn:microsoft.com/office/officeart/2005/8/layout/hList7"/>
    <dgm:cxn modelId="{061D0348-6B6F-3F46-8DCA-3F2A34B18115}" type="presOf" srcId="{2E5FA6B8-7148-6F4E-8AF5-CB189B8F4BDF}" destId="{0FCEE77D-13ED-F74A-A4A8-71D9B2F9B02E}" srcOrd="1" destOrd="0" presId="urn:microsoft.com/office/officeart/2005/8/layout/hList7"/>
    <dgm:cxn modelId="{1B1684D0-16A3-E646-94DC-D78299211251}" type="presOf" srcId="{51653979-D344-B646-9BF6-FCC319592B94}" destId="{0A42A92E-75FF-044F-B93D-875365131895}" srcOrd="0" destOrd="0" presId="urn:microsoft.com/office/officeart/2005/8/layout/hList7"/>
    <dgm:cxn modelId="{2362FF5E-75DE-4256-92A6-9688FF8FF134}" type="presOf" srcId="{DE901BE5-F429-4FE4-B359-6DAA1A86521A}" destId="{5E472EC1-E377-4351-919C-BB54E606B8C9}" srcOrd="0" destOrd="0" presId="urn:microsoft.com/office/officeart/2005/8/layout/hList7"/>
    <dgm:cxn modelId="{A721B764-72BF-477D-93F3-101D17C8022A}" type="presParOf" srcId="{D63D160B-2CB4-49A2-B3F8-BA017A824804}" destId="{39BEA3E1-4449-4E8C-9AC5-92D0053601AF}" srcOrd="0" destOrd="0" presId="urn:microsoft.com/office/officeart/2005/8/layout/hList7"/>
    <dgm:cxn modelId="{AA3261A8-0DD0-4550-82FE-BAA11B971591}" type="presParOf" srcId="{D63D160B-2CB4-49A2-B3F8-BA017A824804}" destId="{EBCD8C06-7EC3-4B4E-A559-C886CF8F66D1}" srcOrd="1" destOrd="0" presId="urn:microsoft.com/office/officeart/2005/8/layout/hList7"/>
    <dgm:cxn modelId="{E638F28C-ABB6-7047-B800-7A915360C487}" type="presParOf" srcId="{EBCD8C06-7EC3-4B4E-A559-C886CF8F66D1}" destId="{7BF5DB4D-7C9E-D54D-BD5E-746BCEFC0695}" srcOrd="0" destOrd="0" presId="urn:microsoft.com/office/officeart/2005/8/layout/hList7"/>
    <dgm:cxn modelId="{382FBDB6-7FD4-B543-9519-C5657FDCC73E}" type="presParOf" srcId="{7BF5DB4D-7C9E-D54D-BD5E-746BCEFC0695}" destId="{8176F573-34D2-764D-9A05-A3ACBBFD022E}" srcOrd="0" destOrd="0" presId="urn:microsoft.com/office/officeart/2005/8/layout/hList7"/>
    <dgm:cxn modelId="{674DB584-BA97-5D44-82EF-F45D2DBB81B8}" type="presParOf" srcId="{7BF5DB4D-7C9E-D54D-BD5E-746BCEFC0695}" destId="{0FCEE77D-13ED-F74A-A4A8-71D9B2F9B02E}" srcOrd="1" destOrd="0" presId="urn:microsoft.com/office/officeart/2005/8/layout/hList7"/>
    <dgm:cxn modelId="{19E1E67F-9EA1-4149-AAB8-CD379898D8F2}" type="presParOf" srcId="{7BF5DB4D-7C9E-D54D-BD5E-746BCEFC0695}" destId="{091FDD45-19FD-554E-8026-46D9AFC4D77D}" srcOrd="2" destOrd="0" presId="urn:microsoft.com/office/officeart/2005/8/layout/hList7"/>
    <dgm:cxn modelId="{D14F1359-BC69-6745-8A06-84C6850781CF}" type="presParOf" srcId="{7BF5DB4D-7C9E-D54D-BD5E-746BCEFC0695}" destId="{81918CC9-2F19-864B-95DD-4FB29B43ABCC}" srcOrd="3" destOrd="0" presId="urn:microsoft.com/office/officeart/2005/8/layout/hList7"/>
    <dgm:cxn modelId="{DD2ACD79-4717-A045-A263-223925BBDC7E}" type="presParOf" srcId="{EBCD8C06-7EC3-4B4E-A559-C886CF8F66D1}" destId="{0A42A92E-75FF-044F-B93D-875365131895}" srcOrd="1" destOrd="0" presId="urn:microsoft.com/office/officeart/2005/8/layout/hList7"/>
    <dgm:cxn modelId="{B99069AC-5B7B-4C01-B648-92E658AEBBCF}" type="presParOf" srcId="{EBCD8C06-7EC3-4B4E-A559-C886CF8F66D1}" destId="{B128BA42-946F-4655-BB17-CF60F7CC998E}" srcOrd="2" destOrd="0" presId="urn:microsoft.com/office/officeart/2005/8/layout/hList7"/>
    <dgm:cxn modelId="{5F6895E9-5760-40BA-9887-7B36A55F1395}" type="presParOf" srcId="{B128BA42-946F-4655-BB17-CF60F7CC998E}" destId="{EC8FD057-CE5B-4DE9-A6C3-1D4405875763}" srcOrd="0" destOrd="0" presId="urn:microsoft.com/office/officeart/2005/8/layout/hList7"/>
    <dgm:cxn modelId="{083FBD2D-5ECA-45BC-9CAA-5149B750A2CF}" type="presParOf" srcId="{B128BA42-946F-4655-BB17-CF60F7CC998E}" destId="{A4F138FD-9232-4562-B637-7C32BC6812B6}" srcOrd="1" destOrd="0" presId="urn:microsoft.com/office/officeart/2005/8/layout/hList7"/>
    <dgm:cxn modelId="{09ABD638-5DA5-48D1-9104-62A929430687}" type="presParOf" srcId="{B128BA42-946F-4655-BB17-CF60F7CC998E}" destId="{8CE0C976-E3CE-4EAE-9BFB-9F6A921A2AF8}" srcOrd="2" destOrd="0" presId="urn:microsoft.com/office/officeart/2005/8/layout/hList7"/>
    <dgm:cxn modelId="{BB9A544F-8FB0-4F6B-A5EC-AF55A7E35BF3}" type="presParOf" srcId="{B128BA42-946F-4655-BB17-CF60F7CC998E}" destId="{F7E1E99F-915A-4F85-B277-84EF55C7AD64}" srcOrd="3" destOrd="0" presId="urn:microsoft.com/office/officeart/2005/8/layout/hList7"/>
    <dgm:cxn modelId="{9317C6BE-08B7-4D2F-8395-B16EA6D3B1E4}" type="presParOf" srcId="{EBCD8C06-7EC3-4B4E-A559-C886CF8F66D1}" destId="{0FF11019-3786-44E7-8676-3343D28DBFB3}" srcOrd="3" destOrd="0" presId="urn:microsoft.com/office/officeart/2005/8/layout/hList7"/>
    <dgm:cxn modelId="{3F5F2106-94FF-4C84-819C-FAD2B0988331}" type="presParOf" srcId="{EBCD8C06-7EC3-4B4E-A559-C886CF8F66D1}" destId="{717A94F5-C911-4BD6-B076-829B80E4B56B}" srcOrd="4" destOrd="0" presId="urn:microsoft.com/office/officeart/2005/8/layout/hList7"/>
    <dgm:cxn modelId="{EA629473-1DA3-4C42-9BE8-A93BF18D6E16}" type="presParOf" srcId="{717A94F5-C911-4BD6-B076-829B80E4B56B}" destId="{5E472EC1-E377-4351-919C-BB54E606B8C9}" srcOrd="0" destOrd="0" presId="urn:microsoft.com/office/officeart/2005/8/layout/hList7"/>
    <dgm:cxn modelId="{9138AD94-3D36-43CA-9699-BF8CE798BB3D}" type="presParOf" srcId="{717A94F5-C911-4BD6-B076-829B80E4B56B}" destId="{FD4448DD-99B1-4B97-90A6-9B7E9E9FF8AD}" srcOrd="1" destOrd="0" presId="urn:microsoft.com/office/officeart/2005/8/layout/hList7"/>
    <dgm:cxn modelId="{9B638940-D6DB-4FFC-9B8D-7610F2753863}" type="presParOf" srcId="{717A94F5-C911-4BD6-B076-829B80E4B56B}" destId="{92BDB6A1-3D1F-46B7-A125-76A1BB8C4467}" srcOrd="2" destOrd="0" presId="urn:microsoft.com/office/officeart/2005/8/layout/hList7"/>
    <dgm:cxn modelId="{258BFE4F-D018-49B1-8208-2F9456468E2E}" type="presParOf" srcId="{717A94F5-C911-4BD6-B076-829B80E4B56B}" destId="{4B3343C6-5FE8-45B6-AEBB-0036438E9B0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F8077C-2AD8-1941-BE1E-40B06ACCC3CF}"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9BBC7F7-0863-294D-A31E-38F59565E974}">
      <dgm:prSet phldrT="[Text]"/>
      <dgm:spPr/>
      <dgm:t>
        <a:bodyPr/>
        <a:lstStyle/>
        <a:p>
          <a:r>
            <a:rPr lang="en-US" dirty="0" err="1"/>
            <a:t>Có</a:t>
          </a:r>
          <a:r>
            <a:rPr lang="en-US" dirty="0"/>
            <a:t> &gt; 2 </a:t>
          </a:r>
          <a:r>
            <a:rPr lang="en-US" dirty="0" err="1"/>
            <a:t>cơn</a:t>
          </a:r>
          <a:r>
            <a:rPr lang="en-US" dirty="0"/>
            <a:t> migraine </a:t>
          </a:r>
          <a:r>
            <a:rPr lang="en-US" dirty="0" err="1"/>
            <a:t>mỗi</a:t>
          </a:r>
          <a:r>
            <a:rPr lang="en-US" dirty="0"/>
            <a:t> </a:t>
          </a:r>
          <a:r>
            <a:rPr lang="en-US" dirty="0" err="1"/>
            <a:t>tháng</a:t>
          </a:r>
          <a:r>
            <a:rPr lang="en-US" dirty="0"/>
            <a:t> </a:t>
          </a:r>
        </a:p>
      </dgm:t>
    </dgm:pt>
    <dgm:pt modelId="{863A7B12-A01F-1E4D-A524-A83E91CE199B}" type="parTrans" cxnId="{06128BA0-9AF2-2643-8F39-829C2318D68A}">
      <dgm:prSet/>
      <dgm:spPr/>
      <dgm:t>
        <a:bodyPr/>
        <a:lstStyle/>
        <a:p>
          <a:endParaRPr lang="en-US"/>
        </a:p>
      </dgm:t>
    </dgm:pt>
    <dgm:pt modelId="{1FB8F294-D6EA-644B-A784-2458D369CB0B}" type="sibTrans" cxnId="{06128BA0-9AF2-2643-8F39-829C2318D68A}">
      <dgm:prSet/>
      <dgm:spPr/>
      <dgm:t>
        <a:bodyPr/>
        <a:lstStyle/>
        <a:p>
          <a:endParaRPr lang="en-US"/>
        </a:p>
      </dgm:t>
    </dgm:pt>
    <dgm:pt modelId="{81D306A5-5FF4-0844-BE94-6A572857444E}">
      <dgm:prSet/>
      <dgm:spPr/>
      <dgm:t>
        <a:bodyPr/>
        <a:lstStyle/>
        <a:p>
          <a:r>
            <a:rPr lang="en-US"/>
            <a:t>Cắt cơn không hiệu quả hoặc vẫn ảnh hưởng đời sống BN</a:t>
          </a:r>
          <a:endParaRPr lang="en-US" dirty="0"/>
        </a:p>
      </dgm:t>
    </dgm:pt>
    <dgm:pt modelId="{BD6E8DFE-BD01-AB47-9A6D-382182691971}" type="parTrans" cxnId="{CDD44FCB-A4BF-D34E-BA74-365B8C8C79DD}">
      <dgm:prSet/>
      <dgm:spPr/>
      <dgm:t>
        <a:bodyPr/>
        <a:lstStyle/>
        <a:p>
          <a:endParaRPr lang="en-US"/>
        </a:p>
      </dgm:t>
    </dgm:pt>
    <dgm:pt modelId="{5070FE52-23CC-D44E-B965-EBD0511CEB47}" type="sibTrans" cxnId="{CDD44FCB-A4BF-D34E-BA74-365B8C8C79DD}">
      <dgm:prSet/>
      <dgm:spPr/>
      <dgm:t>
        <a:bodyPr/>
        <a:lstStyle/>
        <a:p>
          <a:endParaRPr lang="en-US"/>
        </a:p>
      </dgm:t>
    </dgm:pt>
    <dgm:pt modelId="{6B444F13-9E90-744C-93AD-848F770C1F43}">
      <dgm:prSet/>
      <dgm:spPr/>
      <dgm:t>
        <a:bodyPr/>
        <a:lstStyle/>
        <a:p>
          <a:r>
            <a:rPr lang="en-US"/>
            <a:t>Thuốc cắt cơn bị CCĐ, không dung nạp hoặc có tình trạng lạm dụng thuốc</a:t>
          </a:r>
          <a:endParaRPr lang="en-US" dirty="0"/>
        </a:p>
      </dgm:t>
    </dgm:pt>
    <dgm:pt modelId="{F3797FE0-0B23-1745-A257-3310F8DC3925}" type="parTrans" cxnId="{D6E8A8FC-D031-134E-AF9E-A7DCAE6430C5}">
      <dgm:prSet/>
      <dgm:spPr/>
      <dgm:t>
        <a:bodyPr/>
        <a:lstStyle/>
        <a:p>
          <a:endParaRPr lang="en-US"/>
        </a:p>
      </dgm:t>
    </dgm:pt>
    <dgm:pt modelId="{E64E3743-6138-BD45-AE55-BC5FA3F5FDC3}" type="sibTrans" cxnId="{D6E8A8FC-D031-134E-AF9E-A7DCAE6430C5}">
      <dgm:prSet/>
      <dgm:spPr/>
      <dgm:t>
        <a:bodyPr/>
        <a:lstStyle/>
        <a:p>
          <a:endParaRPr lang="en-US"/>
        </a:p>
      </dgm:t>
    </dgm:pt>
    <dgm:pt modelId="{F8349A43-6BAD-3F41-8186-F1AA687C740F}">
      <dgm:prSet/>
      <dgm:spPr/>
      <dgm:t>
        <a:bodyPr/>
        <a:lstStyle/>
        <a:p>
          <a:r>
            <a:rPr lang="en-US" dirty="0" err="1"/>
            <a:t>Một</a:t>
          </a:r>
          <a:r>
            <a:rPr lang="en-US" dirty="0"/>
            <a:t> </a:t>
          </a:r>
          <a:r>
            <a:rPr lang="en-US" dirty="0" err="1"/>
            <a:t>số</a:t>
          </a:r>
          <a:r>
            <a:rPr lang="en-US" dirty="0"/>
            <a:t> </a:t>
          </a:r>
          <a:r>
            <a:rPr lang="en-US" dirty="0" err="1"/>
            <a:t>thể</a:t>
          </a:r>
          <a:r>
            <a:rPr lang="en-US" dirty="0"/>
            <a:t> migraine </a:t>
          </a:r>
          <a:r>
            <a:rPr lang="en-US" dirty="0" err="1"/>
            <a:t>đặc</a:t>
          </a:r>
          <a:r>
            <a:rPr lang="en-US" dirty="0"/>
            <a:t> </a:t>
          </a:r>
          <a:r>
            <a:rPr lang="en-US" dirty="0" err="1"/>
            <a:t>biệt</a:t>
          </a:r>
          <a:r>
            <a:rPr lang="en-US" dirty="0"/>
            <a:t>: </a:t>
          </a:r>
          <a:r>
            <a:rPr lang="en-US" dirty="0" err="1"/>
            <a:t>cơn</a:t>
          </a:r>
          <a:r>
            <a:rPr lang="en-US" dirty="0"/>
            <a:t> </a:t>
          </a:r>
          <a:r>
            <a:rPr lang="en-US" dirty="0" err="1"/>
            <a:t>nặng</a:t>
          </a:r>
          <a:r>
            <a:rPr lang="en-US" dirty="0"/>
            <a:t> </a:t>
          </a:r>
          <a:r>
            <a:rPr lang="en-US" dirty="0" err="1"/>
            <a:t>nề</a:t>
          </a:r>
          <a:r>
            <a:rPr lang="en-US" dirty="0"/>
            <a:t> </a:t>
          </a:r>
          <a:r>
            <a:rPr lang="en-US" dirty="0" err="1"/>
            <a:t>hoặc</a:t>
          </a:r>
          <a:r>
            <a:rPr lang="en-US" dirty="0"/>
            <a:t> </a:t>
          </a:r>
          <a:r>
            <a:rPr lang="en-US" dirty="0" err="1"/>
            <a:t>cơn</a:t>
          </a:r>
          <a:r>
            <a:rPr lang="en-US" dirty="0"/>
            <a:t> </a:t>
          </a:r>
          <a:r>
            <a:rPr lang="en-US" dirty="0" err="1"/>
            <a:t>có</a:t>
          </a:r>
          <a:r>
            <a:rPr lang="en-US" dirty="0"/>
            <a:t> </a:t>
          </a:r>
          <a:r>
            <a:rPr lang="en-US" dirty="0" err="1"/>
            <a:t>biến</a:t>
          </a:r>
          <a:r>
            <a:rPr lang="en-US" dirty="0"/>
            <a:t> </a:t>
          </a:r>
          <a:r>
            <a:rPr lang="en-US" dirty="0" err="1"/>
            <a:t>chứng</a:t>
          </a:r>
          <a:r>
            <a:rPr lang="en-US" dirty="0"/>
            <a:t> (migraine </a:t>
          </a:r>
          <a:r>
            <a:rPr lang="en-US" dirty="0" err="1"/>
            <a:t>thân</a:t>
          </a:r>
          <a:r>
            <a:rPr lang="en-US" dirty="0"/>
            <a:t> </a:t>
          </a:r>
          <a:r>
            <a:rPr lang="en-US" dirty="0" err="1"/>
            <a:t>nền</a:t>
          </a:r>
          <a:r>
            <a:rPr lang="en-US" dirty="0"/>
            <a:t>, </a:t>
          </a:r>
          <a:r>
            <a:rPr lang="en-US" dirty="0" err="1"/>
            <a:t>liệt</a:t>
          </a:r>
          <a:r>
            <a:rPr lang="en-US" dirty="0"/>
            <a:t> </a:t>
          </a:r>
          <a:r>
            <a:rPr lang="en-US" dirty="0" err="1"/>
            <a:t>nửa</a:t>
          </a:r>
          <a:r>
            <a:rPr lang="en-US" dirty="0"/>
            <a:t> </a:t>
          </a:r>
          <a:r>
            <a:rPr lang="en-US" dirty="0" err="1"/>
            <a:t>người</a:t>
          </a:r>
          <a:r>
            <a:rPr lang="en-US" dirty="0"/>
            <a:t>)</a:t>
          </a:r>
        </a:p>
      </dgm:t>
    </dgm:pt>
    <dgm:pt modelId="{B83B1B03-F527-534A-BB23-5CF23A2713DD}" type="parTrans" cxnId="{96233884-B48E-9D4A-954B-C54E7A69613B}">
      <dgm:prSet/>
      <dgm:spPr/>
      <dgm:t>
        <a:bodyPr/>
        <a:lstStyle/>
        <a:p>
          <a:endParaRPr lang="en-US"/>
        </a:p>
      </dgm:t>
    </dgm:pt>
    <dgm:pt modelId="{E40D279B-6FD7-5147-A366-E2D516BC52B1}" type="sibTrans" cxnId="{96233884-B48E-9D4A-954B-C54E7A69613B}">
      <dgm:prSet/>
      <dgm:spPr/>
      <dgm:t>
        <a:bodyPr/>
        <a:lstStyle/>
        <a:p>
          <a:endParaRPr lang="en-US"/>
        </a:p>
      </dgm:t>
    </dgm:pt>
    <dgm:pt modelId="{351F472E-1B1D-7A4B-907D-457DE0704439}">
      <dgm:prSet/>
      <dgm:spPr/>
      <dgm:t>
        <a:bodyPr/>
        <a:lstStyle/>
        <a:p>
          <a:r>
            <a:rPr lang="en-US" dirty="0" err="1"/>
            <a:t>Ý</a:t>
          </a:r>
          <a:r>
            <a:rPr lang="en-US" dirty="0"/>
            <a:t> </a:t>
          </a:r>
          <a:r>
            <a:rPr lang="en-US" dirty="0" err="1"/>
            <a:t>muốn</a:t>
          </a:r>
          <a:r>
            <a:rPr lang="en-US" dirty="0"/>
            <a:t> </a:t>
          </a:r>
          <a:r>
            <a:rPr lang="en-US" dirty="0" err="1"/>
            <a:t>của</a:t>
          </a:r>
          <a:r>
            <a:rPr lang="en-US" dirty="0"/>
            <a:t> </a:t>
          </a:r>
          <a:r>
            <a:rPr lang="en-US" dirty="0" err="1"/>
            <a:t>bệnh</a:t>
          </a:r>
          <a:r>
            <a:rPr lang="en-US" dirty="0"/>
            <a:t> </a:t>
          </a:r>
          <a:r>
            <a:rPr lang="en-US" dirty="0" err="1"/>
            <a:t>nhân</a:t>
          </a:r>
          <a:endParaRPr lang="en-US" dirty="0"/>
        </a:p>
      </dgm:t>
    </dgm:pt>
    <dgm:pt modelId="{F0486404-5894-AA48-9A69-79FE70AAB2F2}" type="parTrans" cxnId="{D9DF6A8A-8E38-7747-9F09-E42C70E3CC62}">
      <dgm:prSet/>
      <dgm:spPr/>
      <dgm:t>
        <a:bodyPr/>
        <a:lstStyle/>
        <a:p>
          <a:endParaRPr lang="en-US"/>
        </a:p>
      </dgm:t>
    </dgm:pt>
    <dgm:pt modelId="{FB43FA75-F8F4-2B46-8AD2-F1CBCC5B88A6}" type="sibTrans" cxnId="{D9DF6A8A-8E38-7747-9F09-E42C70E3CC62}">
      <dgm:prSet/>
      <dgm:spPr/>
      <dgm:t>
        <a:bodyPr/>
        <a:lstStyle/>
        <a:p>
          <a:endParaRPr lang="en-US"/>
        </a:p>
      </dgm:t>
    </dgm:pt>
    <dgm:pt modelId="{7DB8C1B9-9F61-CA4C-AAC3-BE87045BC9A6}" type="pres">
      <dgm:prSet presAssocID="{34F8077C-2AD8-1941-BE1E-40B06ACCC3CF}" presName="Name0" presStyleCnt="0">
        <dgm:presLayoutVars>
          <dgm:chMax val="7"/>
          <dgm:chPref val="7"/>
          <dgm:dir/>
        </dgm:presLayoutVars>
      </dgm:prSet>
      <dgm:spPr/>
      <dgm:t>
        <a:bodyPr/>
        <a:lstStyle/>
        <a:p>
          <a:endParaRPr lang="vi-VN"/>
        </a:p>
      </dgm:t>
    </dgm:pt>
    <dgm:pt modelId="{DB86C17D-819F-9349-9E4C-408998FFD8B9}" type="pres">
      <dgm:prSet presAssocID="{34F8077C-2AD8-1941-BE1E-40B06ACCC3CF}" presName="Name1" presStyleCnt="0"/>
      <dgm:spPr/>
    </dgm:pt>
    <dgm:pt modelId="{96702530-D8A9-7348-93DD-F11672176C48}" type="pres">
      <dgm:prSet presAssocID="{34F8077C-2AD8-1941-BE1E-40B06ACCC3CF}" presName="cycle" presStyleCnt="0"/>
      <dgm:spPr/>
    </dgm:pt>
    <dgm:pt modelId="{1E96E6FF-51A2-414D-8A34-17C16DBA1291}" type="pres">
      <dgm:prSet presAssocID="{34F8077C-2AD8-1941-BE1E-40B06ACCC3CF}" presName="srcNode" presStyleLbl="node1" presStyleIdx="0" presStyleCnt="5"/>
      <dgm:spPr/>
    </dgm:pt>
    <dgm:pt modelId="{E3886D60-88E8-D74E-A235-62C7193C98DC}" type="pres">
      <dgm:prSet presAssocID="{34F8077C-2AD8-1941-BE1E-40B06ACCC3CF}" presName="conn" presStyleLbl="parChTrans1D2" presStyleIdx="0" presStyleCnt="1"/>
      <dgm:spPr/>
      <dgm:t>
        <a:bodyPr/>
        <a:lstStyle/>
        <a:p>
          <a:endParaRPr lang="vi-VN"/>
        </a:p>
      </dgm:t>
    </dgm:pt>
    <dgm:pt modelId="{1D03BE88-D7CF-A34A-9AC5-18FBE22FAFF0}" type="pres">
      <dgm:prSet presAssocID="{34F8077C-2AD8-1941-BE1E-40B06ACCC3CF}" presName="extraNode" presStyleLbl="node1" presStyleIdx="0" presStyleCnt="5"/>
      <dgm:spPr/>
    </dgm:pt>
    <dgm:pt modelId="{5F794778-D0D4-FC45-8D30-685F48CE8AA9}" type="pres">
      <dgm:prSet presAssocID="{34F8077C-2AD8-1941-BE1E-40B06ACCC3CF}" presName="dstNode" presStyleLbl="node1" presStyleIdx="0" presStyleCnt="5"/>
      <dgm:spPr/>
    </dgm:pt>
    <dgm:pt modelId="{3D96E53E-AE9F-C14A-830F-943CF6790674}" type="pres">
      <dgm:prSet presAssocID="{59BBC7F7-0863-294D-A31E-38F59565E974}" presName="text_1" presStyleLbl="node1" presStyleIdx="0" presStyleCnt="5">
        <dgm:presLayoutVars>
          <dgm:bulletEnabled val="1"/>
        </dgm:presLayoutVars>
      </dgm:prSet>
      <dgm:spPr/>
      <dgm:t>
        <a:bodyPr/>
        <a:lstStyle/>
        <a:p>
          <a:endParaRPr lang="vi-VN"/>
        </a:p>
      </dgm:t>
    </dgm:pt>
    <dgm:pt modelId="{30280DD2-71F7-104C-AB48-349FB25ED427}" type="pres">
      <dgm:prSet presAssocID="{59BBC7F7-0863-294D-A31E-38F59565E974}" presName="accent_1" presStyleCnt="0"/>
      <dgm:spPr/>
    </dgm:pt>
    <dgm:pt modelId="{71370D60-164B-984E-9E78-501DED928EE7}" type="pres">
      <dgm:prSet presAssocID="{59BBC7F7-0863-294D-A31E-38F59565E974}" presName="accentRepeatNode" presStyleLbl="solidFgAcc1" presStyleIdx="0" presStyleCnt="5"/>
      <dgm:spPr/>
    </dgm:pt>
    <dgm:pt modelId="{30D5A071-D90A-4E47-BAA8-5E029FC9C77D}" type="pres">
      <dgm:prSet presAssocID="{81D306A5-5FF4-0844-BE94-6A572857444E}" presName="text_2" presStyleLbl="node1" presStyleIdx="1" presStyleCnt="5">
        <dgm:presLayoutVars>
          <dgm:bulletEnabled val="1"/>
        </dgm:presLayoutVars>
      </dgm:prSet>
      <dgm:spPr/>
      <dgm:t>
        <a:bodyPr/>
        <a:lstStyle/>
        <a:p>
          <a:endParaRPr lang="vi-VN"/>
        </a:p>
      </dgm:t>
    </dgm:pt>
    <dgm:pt modelId="{4E07CBFB-5F1D-E448-9F24-0FC63C79565A}" type="pres">
      <dgm:prSet presAssocID="{81D306A5-5FF4-0844-BE94-6A572857444E}" presName="accent_2" presStyleCnt="0"/>
      <dgm:spPr/>
    </dgm:pt>
    <dgm:pt modelId="{4D656CDE-F480-014A-99D3-8D0F4F18B82D}" type="pres">
      <dgm:prSet presAssocID="{81D306A5-5FF4-0844-BE94-6A572857444E}" presName="accentRepeatNode" presStyleLbl="solidFgAcc1" presStyleIdx="1" presStyleCnt="5"/>
      <dgm:spPr/>
    </dgm:pt>
    <dgm:pt modelId="{1CD6818B-2D45-3040-A899-896AAB9B6505}" type="pres">
      <dgm:prSet presAssocID="{6B444F13-9E90-744C-93AD-848F770C1F43}" presName="text_3" presStyleLbl="node1" presStyleIdx="2" presStyleCnt="5">
        <dgm:presLayoutVars>
          <dgm:bulletEnabled val="1"/>
        </dgm:presLayoutVars>
      </dgm:prSet>
      <dgm:spPr/>
      <dgm:t>
        <a:bodyPr/>
        <a:lstStyle/>
        <a:p>
          <a:endParaRPr lang="vi-VN"/>
        </a:p>
      </dgm:t>
    </dgm:pt>
    <dgm:pt modelId="{AF28F427-F2AE-CF49-8CFD-7599F2656CA7}" type="pres">
      <dgm:prSet presAssocID="{6B444F13-9E90-744C-93AD-848F770C1F43}" presName="accent_3" presStyleCnt="0"/>
      <dgm:spPr/>
    </dgm:pt>
    <dgm:pt modelId="{48BC8C3F-E041-794D-AC9B-34CE9CE6B348}" type="pres">
      <dgm:prSet presAssocID="{6B444F13-9E90-744C-93AD-848F770C1F43}" presName="accentRepeatNode" presStyleLbl="solidFgAcc1" presStyleIdx="2" presStyleCnt="5"/>
      <dgm:spPr/>
    </dgm:pt>
    <dgm:pt modelId="{239DCE7A-BCFA-254A-A2BC-9DE54088DF07}" type="pres">
      <dgm:prSet presAssocID="{F8349A43-6BAD-3F41-8186-F1AA687C740F}" presName="text_4" presStyleLbl="node1" presStyleIdx="3" presStyleCnt="5">
        <dgm:presLayoutVars>
          <dgm:bulletEnabled val="1"/>
        </dgm:presLayoutVars>
      </dgm:prSet>
      <dgm:spPr/>
      <dgm:t>
        <a:bodyPr/>
        <a:lstStyle/>
        <a:p>
          <a:endParaRPr lang="vi-VN"/>
        </a:p>
      </dgm:t>
    </dgm:pt>
    <dgm:pt modelId="{CC5216C7-54D6-014F-9E09-08C9C69DC410}" type="pres">
      <dgm:prSet presAssocID="{F8349A43-6BAD-3F41-8186-F1AA687C740F}" presName="accent_4" presStyleCnt="0"/>
      <dgm:spPr/>
    </dgm:pt>
    <dgm:pt modelId="{E56B6C0D-94C8-564C-A524-BF372EA24B0D}" type="pres">
      <dgm:prSet presAssocID="{F8349A43-6BAD-3F41-8186-F1AA687C740F}" presName="accentRepeatNode" presStyleLbl="solidFgAcc1" presStyleIdx="3" presStyleCnt="5"/>
      <dgm:spPr/>
    </dgm:pt>
    <dgm:pt modelId="{2BB6F416-BC6B-B844-972F-1A356DDC9E49}" type="pres">
      <dgm:prSet presAssocID="{351F472E-1B1D-7A4B-907D-457DE0704439}" presName="text_5" presStyleLbl="node1" presStyleIdx="4" presStyleCnt="5">
        <dgm:presLayoutVars>
          <dgm:bulletEnabled val="1"/>
        </dgm:presLayoutVars>
      </dgm:prSet>
      <dgm:spPr/>
      <dgm:t>
        <a:bodyPr/>
        <a:lstStyle/>
        <a:p>
          <a:endParaRPr lang="vi-VN"/>
        </a:p>
      </dgm:t>
    </dgm:pt>
    <dgm:pt modelId="{E467D217-A755-824D-A6F1-650A1211EC2B}" type="pres">
      <dgm:prSet presAssocID="{351F472E-1B1D-7A4B-907D-457DE0704439}" presName="accent_5" presStyleCnt="0"/>
      <dgm:spPr/>
    </dgm:pt>
    <dgm:pt modelId="{EF64720A-378B-164B-BCB9-A3947A9D0E73}" type="pres">
      <dgm:prSet presAssocID="{351F472E-1B1D-7A4B-907D-457DE0704439}" presName="accentRepeatNode" presStyleLbl="solidFgAcc1" presStyleIdx="4" presStyleCnt="5"/>
      <dgm:spPr/>
    </dgm:pt>
  </dgm:ptLst>
  <dgm:cxnLst>
    <dgm:cxn modelId="{07A86AD3-C1D6-EB48-915D-E4A891AF04F4}" type="presOf" srcId="{1FB8F294-D6EA-644B-A784-2458D369CB0B}" destId="{E3886D60-88E8-D74E-A235-62C7193C98DC}" srcOrd="0" destOrd="0" presId="urn:microsoft.com/office/officeart/2008/layout/VerticalCurvedList"/>
    <dgm:cxn modelId="{C4E8B7D0-D60E-3541-8EC8-83EC64B897E1}" type="presOf" srcId="{6B444F13-9E90-744C-93AD-848F770C1F43}" destId="{1CD6818B-2D45-3040-A899-896AAB9B6505}" srcOrd="0" destOrd="0" presId="urn:microsoft.com/office/officeart/2008/layout/VerticalCurvedList"/>
    <dgm:cxn modelId="{5AD1E593-122E-3540-BFC9-3DA9B26ABC1C}" type="presOf" srcId="{34F8077C-2AD8-1941-BE1E-40B06ACCC3CF}" destId="{7DB8C1B9-9F61-CA4C-AAC3-BE87045BC9A6}" srcOrd="0" destOrd="0" presId="urn:microsoft.com/office/officeart/2008/layout/VerticalCurvedList"/>
    <dgm:cxn modelId="{CDD44FCB-A4BF-D34E-BA74-365B8C8C79DD}" srcId="{34F8077C-2AD8-1941-BE1E-40B06ACCC3CF}" destId="{81D306A5-5FF4-0844-BE94-6A572857444E}" srcOrd="1" destOrd="0" parTransId="{BD6E8DFE-BD01-AB47-9A6D-382182691971}" sibTransId="{5070FE52-23CC-D44E-B965-EBD0511CEB47}"/>
    <dgm:cxn modelId="{D9DF6A8A-8E38-7747-9F09-E42C70E3CC62}" srcId="{34F8077C-2AD8-1941-BE1E-40B06ACCC3CF}" destId="{351F472E-1B1D-7A4B-907D-457DE0704439}" srcOrd="4" destOrd="0" parTransId="{F0486404-5894-AA48-9A69-79FE70AAB2F2}" sibTransId="{FB43FA75-F8F4-2B46-8AD2-F1CBCC5B88A6}"/>
    <dgm:cxn modelId="{70EDFEE2-F095-0244-99CF-268C9FD62C56}" type="presOf" srcId="{351F472E-1B1D-7A4B-907D-457DE0704439}" destId="{2BB6F416-BC6B-B844-972F-1A356DDC9E49}" srcOrd="0" destOrd="0" presId="urn:microsoft.com/office/officeart/2008/layout/VerticalCurvedList"/>
    <dgm:cxn modelId="{66CAE7F1-E8BA-A449-A4C0-673D444E24D4}" type="presOf" srcId="{F8349A43-6BAD-3F41-8186-F1AA687C740F}" destId="{239DCE7A-BCFA-254A-A2BC-9DE54088DF07}" srcOrd="0" destOrd="0" presId="urn:microsoft.com/office/officeart/2008/layout/VerticalCurvedList"/>
    <dgm:cxn modelId="{CA39185A-FD00-7E43-81F8-8A673375CBA6}" type="presOf" srcId="{81D306A5-5FF4-0844-BE94-6A572857444E}" destId="{30D5A071-D90A-4E47-BAA8-5E029FC9C77D}" srcOrd="0" destOrd="0" presId="urn:microsoft.com/office/officeart/2008/layout/VerticalCurvedList"/>
    <dgm:cxn modelId="{06128BA0-9AF2-2643-8F39-829C2318D68A}" srcId="{34F8077C-2AD8-1941-BE1E-40B06ACCC3CF}" destId="{59BBC7F7-0863-294D-A31E-38F59565E974}" srcOrd="0" destOrd="0" parTransId="{863A7B12-A01F-1E4D-A524-A83E91CE199B}" sibTransId="{1FB8F294-D6EA-644B-A784-2458D369CB0B}"/>
    <dgm:cxn modelId="{96233884-B48E-9D4A-954B-C54E7A69613B}" srcId="{34F8077C-2AD8-1941-BE1E-40B06ACCC3CF}" destId="{F8349A43-6BAD-3F41-8186-F1AA687C740F}" srcOrd="3" destOrd="0" parTransId="{B83B1B03-F527-534A-BB23-5CF23A2713DD}" sibTransId="{E40D279B-6FD7-5147-A366-E2D516BC52B1}"/>
    <dgm:cxn modelId="{D6E8A8FC-D031-134E-AF9E-A7DCAE6430C5}" srcId="{34F8077C-2AD8-1941-BE1E-40B06ACCC3CF}" destId="{6B444F13-9E90-744C-93AD-848F770C1F43}" srcOrd="2" destOrd="0" parTransId="{F3797FE0-0B23-1745-A257-3310F8DC3925}" sibTransId="{E64E3743-6138-BD45-AE55-BC5FA3F5FDC3}"/>
    <dgm:cxn modelId="{1B2F9BD0-D65C-814B-B295-DA6FAD381B71}" type="presOf" srcId="{59BBC7F7-0863-294D-A31E-38F59565E974}" destId="{3D96E53E-AE9F-C14A-830F-943CF6790674}" srcOrd="0" destOrd="0" presId="urn:microsoft.com/office/officeart/2008/layout/VerticalCurvedList"/>
    <dgm:cxn modelId="{BC9BB168-49B5-B74C-AB46-7D1C6B09FBBB}" type="presParOf" srcId="{7DB8C1B9-9F61-CA4C-AAC3-BE87045BC9A6}" destId="{DB86C17D-819F-9349-9E4C-408998FFD8B9}" srcOrd="0" destOrd="0" presId="urn:microsoft.com/office/officeart/2008/layout/VerticalCurvedList"/>
    <dgm:cxn modelId="{43606C46-E063-7B4E-9F67-B845700B942F}" type="presParOf" srcId="{DB86C17D-819F-9349-9E4C-408998FFD8B9}" destId="{96702530-D8A9-7348-93DD-F11672176C48}" srcOrd="0" destOrd="0" presId="urn:microsoft.com/office/officeart/2008/layout/VerticalCurvedList"/>
    <dgm:cxn modelId="{53D65F7D-9F04-8C4F-BA71-477274BBBE93}" type="presParOf" srcId="{96702530-D8A9-7348-93DD-F11672176C48}" destId="{1E96E6FF-51A2-414D-8A34-17C16DBA1291}" srcOrd="0" destOrd="0" presId="urn:microsoft.com/office/officeart/2008/layout/VerticalCurvedList"/>
    <dgm:cxn modelId="{9CCACE17-D8DC-5741-B4A7-77DB9DDD1253}" type="presParOf" srcId="{96702530-D8A9-7348-93DD-F11672176C48}" destId="{E3886D60-88E8-D74E-A235-62C7193C98DC}" srcOrd="1" destOrd="0" presId="urn:microsoft.com/office/officeart/2008/layout/VerticalCurvedList"/>
    <dgm:cxn modelId="{8FD0BB87-939D-2C43-B52F-8477EE4ABDA5}" type="presParOf" srcId="{96702530-D8A9-7348-93DD-F11672176C48}" destId="{1D03BE88-D7CF-A34A-9AC5-18FBE22FAFF0}" srcOrd="2" destOrd="0" presId="urn:microsoft.com/office/officeart/2008/layout/VerticalCurvedList"/>
    <dgm:cxn modelId="{2097172C-C076-E242-87B0-A6278C014829}" type="presParOf" srcId="{96702530-D8A9-7348-93DD-F11672176C48}" destId="{5F794778-D0D4-FC45-8D30-685F48CE8AA9}" srcOrd="3" destOrd="0" presId="urn:microsoft.com/office/officeart/2008/layout/VerticalCurvedList"/>
    <dgm:cxn modelId="{640BD015-7D90-B046-AC91-F85C0B5B12A0}" type="presParOf" srcId="{DB86C17D-819F-9349-9E4C-408998FFD8B9}" destId="{3D96E53E-AE9F-C14A-830F-943CF6790674}" srcOrd="1" destOrd="0" presId="urn:microsoft.com/office/officeart/2008/layout/VerticalCurvedList"/>
    <dgm:cxn modelId="{E03A6B00-7161-C542-BE5D-5AA723F3A5B8}" type="presParOf" srcId="{DB86C17D-819F-9349-9E4C-408998FFD8B9}" destId="{30280DD2-71F7-104C-AB48-349FB25ED427}" srcOrd="2" destOrd="0" presId="urn:microsoft.com/office/officeart/2008/layout/VerticalCurvedList"/>
    <dgm:cxn modelId="{8060C506-1603-9447-A2AC-05CD90C04D31}" type="presParOf" srcId="{30280DD2-71F7-104C-AB48-349FB25ED427}" destId="{71370D60-164B-984E-9E78-501DED928EE7}" srcOrd="0" destOrd="0" presId="urn:microsoft.com/office/officeart/2008/layout/VerticalCurvedList"/>
    <dgm:cxn modelId="{AFE6491F-F5BD-8646-93F7-BD61C160601F}" type="presParOf" srcId="{DB86C17D-819F-9349-9E4C-408998FFD8B9}" destId="{30D5A071-D90A-4E47-BAA8-5E029FC9C77D}" srcOrd="3" destOrd="0" presId="urn:microsoft.com/office/officeart/2008/layout/VerticalCurvedList"/>
    <dgm:cxn modelId="{1BE44512-DCBE-FE40-9895-0C76686A84DB}" type="presParOf" srcId="{DB86C17D-819F-9349-9E4C-408998FFD8B9}" destId="{4E07CBFB-5F1D-E448-9F24-0FC63C79565A}" srcOrd="4" destOrd="0" presId="urn:microsoft.com/office/officeart/2008/layout/VerticalCurvedList"/>
    <dgm:cxn modelId="{420EF958-791B-A545-85A3-4BEE913ECAEF}" type="presParOf" srcId="{4E07CBFB-5F1D-E448-9F24-0FC63C79565A}" destId="{4D656CDE-F480-014A-99D3-8D0F4F18B82D}" srcOrd="0" destOrd="0" presId="urn:microsoft.com/office/officeart/2008/layout/VerticalCurvedList"/>
    <dgm:cxn modelId="{3EF95590-5B07-3246-939F-52882A658FB4}" type="presParOf" srcId="{DB86C17D-819F-9349-9E4C-408998FFD8B9}" destId="{1CD6818B-2D45-3040-A899-896AAB9B6505}" srcOrd="5" destOrd="0" presId="urn:microsoft.com/office/officeart/2008/layout/VerticalCurvedList"/>
    <dgm:cxn modelId="{6C26D071-829D-4B4E-A469-77B889EC42B4}" type="presParOf" srcId="{DB86C17D-819F-9349-9E4C-408998FFD8B9}" destId="{AF28F427-F2AE-CF49-8CFD-7599F2656CA7}" srcOrd="6" destOrd="0" presId="urn:microsoft.com/office/officeart/2008/layout/VerticalCurvedList"/>
    <dgm:cxn modelId="{707417E6-F4E5-4A49-BF90-D13803289EEA}" type="presParOf" srcId="{AF28F427-F2AE-CF49-8CFD-7599F2656CA7}" destId="{48BC8C3F-E041-794D-AC9B-34CE9CE6B348}" srcOrd="0" destOrd="0" presId="urn:microsoft.com/office/officeart/2008/layout/VerticalCurvedList"/>
    <dgm:cxn modelId="{9C52A587-7BEB-AD49-96C5-A38B25CD47A7}" type="presParOf" srcId="{DB86C17D-819F-9349-9E4C-408998FFD8B9}" destId="{239DCE7A-BCFA-254A-A2BC-9DE54088DF07}" srcOrd="7" destOrd="0" presId="urn:microsoft.com/office/officeart/2008/layout/VerticalCurvedList"/>
    <dgm:cxn modelId="{EE7619A5-3BB5-A044-887C-CFC04B0B69A3}" type="presParOf" srcId="{DB86C17D-819F-9349-9E4C-408998FFD8B9}" destId="{CC5216C7-54D6-014F-9E09-08C9C69DC410}" srcOrd="8" destOrd="0" presId="urn:microsoft.com/office/officeart/2008/layout/VerticalCurvedList"/>
    <dgm:cxn modelId="{46A251C2-214B-8649-B36A-7347012C2BB7}" type="presParOf" srcId="{CC5216C7-54D6-014F-9E09-08C9C69DC410}" destId="{E56B6C0D-94C8-564C-A524-BF372EA24B0D}" srcOrd="0" destOrd="0" presId="urn:microsoft.com/office/officeart/2008/layout/VerticalCurvedList"/>
    <dgm:cxn modelId="{3BA31F6E-1F85-3E42-8A83-374CEA57DED8}" type="presParOf" srcId="{DB86C17D-819F-9349-9E4C-408998FFD8B9}" destId="{2BB6F416-BC6B-B844-972F-1A356DDC9E49}" srcOrd="9" destOrd="0" presId="urn:microsoft.com/office/officeart/2008/layout/VerticalCurvedList"/>
    <dgm:cxn modelId="{2381B31C-9954-4B4A-A9AE-651EB3235749}" type="presParOf" srcId="{DB86C17D-819F-9349-9E4C-408998FFD8B9}" destId="{E467D217-A755-824D-A6F1-650A1211EC2B}" srcOrd="10" destOrd="0" presId="urn:microsoft.com/office/officeart/2008/layout/VerticalCurvedList"/>
    <dgm:cxn modelId="{C04334A5-F189-D44C-86A0-F34517196101}" type="presParOf" srcId="{E467D217-A755-824D-A6F1-650A1211EC2B}" destId="{EF64720A-378B-164B-BCB9-A3947A9D0E7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C9313CBC-FB47-ED49-9D3B-13D15CB36940}" type="doc">
      <dgm:prSet loTypeId="urn:microsoft.com/office/officeart/2005/8/layout/process2" loCatId="list" qsTypeId="urn:microsoft.com/office/officeart/2005/8/quickstyle/simple1" qsCatId="simple" csTypeId="urn:microsoft.com/office/officeart/2005/8/colors/accent3_1" csCatId="accent3" phldr="1"/>
      <dgm:spPr/>
      <dgm:t>
        <a:bodyPr/>
        <a:lstStyle/>
        <a:p>
          <a:endParaRPr lang="en-US"/>
        </a:p>
      </dgm:t>
    </dgm:pt>
    <dgm:pt modelId="{533F1A5E-5B41-2442-99DE-582BD4EE5A16}">
      <dgm:prSet custT="1"/>
      <dgm:spPr/>
      <dgm:t>
        <a:bodyPr/>
        <a:lstStyle/>
        <a:p>
          <a:r>
            <a:rPr lang="en-US" sz="2400" dirty="0"/>
            <a:t>1. </a:t>
          </a:r>
          <a:r>
            <a:rPr lang="en-US" sz="2400" dirty="0" err="1"/>
            <a:t>Thực</a:t>
          </a:r>
          <a:r>
            <a:rPr lang="en-US" sz="2400" dirty="0"/>
            <a:t> </a:t>
          </a:r>
          <a:r>
            <a:rPr lang="en-US" sz="2400" dirty="0" err="1"/>
            <a:t>hiện</a:t>
          </a:r>
          <a:r>
            <a:rPr lang="en-US" sz="2400" dirty="0"/>
            <a:t> </a:t>
          </a:r>
          <a:r>
            <a:rPr lang="en-US" sz="2400" dirty="0" err="1"/>
            <a:t>được</a:t>
          </a:r>
          <a:r>
            <a:rPr lang="en-US" sz="2400" dirty="0"/>
            <a:t> </a:t>
          </a:r>
          <a:r>
            <a:rPr lang="en-US" sz="2400" dirty="0" err="1"/>
            <a:t>các</a:t>
          </a:r>
          <a:r>
            <a:rPr lang="en-US" sz="2400" dirty="0"/>
            <a:t> </a:t>
          </a:r>
          <a:r>
            <a:rPr lang="en-US" sz="2400" dirty="0" err="1"/>
            <a:t>bước</a:t>
          </a:r>
          <a:r>
            <a:rPr lang="en-US" sz="2400" dirty="0"/>
            <a:t> </a:t>
          </a:r>
          <a:r>
            <a:rPr lang="en-US" sz="2400" dirty="0" err="1"/>
            <a:t>tiếp</a:t>
          </a:r>
          <a:r>
            <a:rPr lang="en-US" sz="2400" dirty="0"/>
            <a:t> </a:t>
          </a:r>
          <a:r>
            <a:rPr lang="en-US" sz="2400" dirty="0" err="1"/>
            <a:t>cận</a:t>
          </a:r>
          <a:r>
            <a:rPr lang="en-US" sz="2400" dirty="0"/>
            <a:t> </a:t>
          </a:r>
          <a:r>
            <a:rPr lang="en-US" sz="2400" dirty="0" err="1"/>
            <a:t>để</a:t>
          </a:r>
          <a:r>
            <a:rPr lang="en-US" sz="2400" dirty="0"/>
            <a:t> </a:t>
          </a:r>
          <a:r>
            <a:rPr lang="en-US" sz="2400" dirty="0" err="1"/>
            <a:t>phân</a:t>
          </a:r>
          <a:r>
            <a:rPr lang="en-US" sz="2400" dirty="0"/>
            <a:t> </a:t>
          </a:r>
          <a:r>
            <a:rPr lang="en-US" sz="2400" dirty="0" err="1"/>
            <a:t>biệt</a:t>
          </a:r>
          <a:r>
            <a:rPr lang="en-US" sz="2400" dirty="0"/>
            <a:t> </a:t>
          </a:r>
          <a:r>
            <a:rPr lang="en-US" sz="2400" dirty="0" err="1"/>
            <a:t>đau</a:t>
          </a:r>
          <a:r>
            <a:rPr lang="en-US" sz="2400" dirty="0"/>
            <a:t> </a:t>
          </a:r>
          <a:r>
            <a:rPr lang="en-US" sz="2400" dirty="0" err="1"/>
            <a:t>đầu</a:t>
          </a:r>
          <a:r>
            <a:rPr lang="en-US" sz="2400" dirty="0"/>
            <a:t> </a:t>
          </a:r>
          <a:r>
            <a:rPr lang="en-US" sz="2400" dirty="0" err="1"/>
            <a:t>tiên</a:t>
          </a:r>
          <a:r>
            <a:rPr lang="en-US" sz="2400" dirty="0"/>
            <a:t> </a:t>
          </a:r>
          <a:r>
            <a:rPr lang="en-US" sz="2400" dirty="0" err="1"/>
            <a:t>phát</a:t>
          </a:r>
          <a:r>
            <a:rPr lang="en-US" sz="2400" dirty="0"/>
            <a:t> </a:t>
          </a:r>
          <a:r>
            <a:rPr lang="en-US" sz="2400" dirty="0" err="1"/>
            <a:t>và</a:t>
          </a:r>
          <a:r>
            <a:rPr lang="en-US" sz="2400" dirty="0"/>
            <a:t> </a:t>
          </a:r>
          <a:r>
            <a:rPr lang="en-US" sz="2400" dirty="0" err="1"/>
            <a:t>thứ</a:t>
          </a:r>
          <a:r>
            <a:rPr lang="en-US" sz="2400" dirty="0"/>
            <a:t> </a:t>
          </a:r>
          <a:r>
            <a:rPr lang="en-US" sz="2400" dirty="0" err="1"/>
            <a:t>phát</a:t>
          </a:r>
          <a:endParaRPr lang="x-none" sz="2400" dirty="0"/>
        </a:p>
      </dgm:t>
    </dgm:pt>
    <dgm:pt modelId="{A1852DBB-6BF6-B347-A238-99C496BD8A27}" type="parTrans" cxnId="{0D053EB0-9F5B-3147-BB4F-A968380CB235}">
      <dgm:prSet/>
      <dgm:spPr/>
      <dgm:t>
        <a:bodyPr/>
        <a:lstStyle/>
        <a:p>
          <a:endParaRPr lang="en-US"/>
        </a:p>
      </dgm:t>
    </dgm:pt>
    <dgm:pt modelId="{3CB55F4B-336E-FC4E-9CE1-E5DEE7E9A934}" type="sibTrans" cxnId="{0D053EB0-9F5B-3147-BB4F-A968380CB235}">
      <dgm:prSet/>
      <dgm:spPr/>
      <dgm:t>
        <a:bodyPr/>
        <a:lstStyle/>
        <a:p>
          <a:endParaRPr lang="en-US"/>
        </a:p>
      </dgm:t>
    </dgm:pt>
    <dgm:pt modelId="{A8627C5D-D0BD-874B-A574-3B257D71D526}">
      <dgm:prSet custT="1"/>
      <dgm:spPr/>
      <dgm:t>
        <a:bodyPr/>
        <a:lstStyle/>
        <a:p>
          <a:r>
            <a:rPr lang="en-US" sz="2400" dirty="0"/>
            <a:t>2. </a:t>
          </a:r>
          <a:r>
            <a:rPr lang="en-US" sz="2400" dirty="0" err="1"/>
            <a:t>Phân</a:t>
          </a:r>
          <a:r>
            <a:rPr lang="en-US" sz="2400" dirty="0"/>
            <a:t> </a:t>
          </a:r>
          <a:r>
            <a:rPr lang="en-US" sz="2400" dirty="0" err="1"/>
            <a:t>biệt</a:t>
          </a:r>
          <a:r>
            <a:rPr lang="en-US" sz="2400" dirty="0"/>
            <a:t> </a:t>
          </a:r>
          <a:r>
            <a:rPr lang="en-US" sz="2400" dirty="0" err="1"/>
            <a:t>được</a:t>
          </a:r>
          <a:r>
            <a:rPr lang="en-US" sz="2400" dirty="0"/>
            <a:t> migraine </a:t>
          </a:r>
          <a:r>
            <a:rPr lang="en-US" sz="2400" dirty="0" err="1"/>
            <a:t>với</a:t>
          </a:r>
          <a:r>
            <a:rPr lang="en-US" sz="2400" dirty="0"/>
            <a:t> </a:t>
          </a:r>
          <a:r>
            <a:rPr lang="en-US" sz="2400" dirty="0" err="1"/>
            <a:t>đau</a:t>
          </a:r>
          <a:r>
            <a:rPr lang="en-US" sz="2400" dirty="0"/>
            <a:t> </a:t>
          </a:r>
          <a:r>
            <a:rPr lang="en-US" sz="2400" dirty="0" err="1"/>
            <a:t>đầu</a:t>
          </a:r>
          <a:r>
            <a:rPr lang="en-US" sz="2400" dirty="0"/>
            <a:t> </a:t>
          </a:r>
          <a:r>
            <a:rPr lang="en-US" sz="2400" dirty="0" err="1"/>
            <a:t>kiểu</a:t>
          </a:r>
          <a:r>
            <a:rPr lang="en-US" sz="2400" dirty="0"/>
            <a:t> </a:t>
          </a:r>
          <a:r>
            <a:rPr lang="en-US" sz="2400" dirty="0" err="1"/>
            <a:t>căng</a:t>
          </a:r>
          <a:r>
            <a:rPr lang="en-US" sz="2400" dirty="0"/>
            <a:t> </a:t>
          </a:r>
          <a:r>
            <a:rPr lang="en-US" sz="2400" dirty="0" err="1"/>
            <a:t>thẳng</a:t>
          </a:r>
          <a:r>
            <a:rPr lang="en-US" sz="2400" dirty="0"/>
            <a:t> </a:t>
          </a:r>
          <a:r>
            <a:rPr lang="en-US" sz="2400" dirty="0" err="1"/>
            <a:t>và</a:t>
          </a:r>
          <a:r>
            <a:rPr lang="en-US" sz="2400" dirty="0"/>
            <a:t> </a:t>
          </a:r>
          <a:r>
            <a:rPr lang="en-US" sz="2400" dirty="0" err="1"/>
            <a:t>đau</a:t>
          </a:r>
          <a:r>
            <a:rPr lang="en-US" sz="2400" dirty="0"/>
            <a:t> </a:t>
          </a:r>
          <a:r>
            <a:rPr lang="en-US" sz="2400" dirty="0" err="1"/>
            <a:t>đầu</a:t>
          </a:r>
          <a:r>
            <a:rPr lang="en-US" sz="2400" dirty="0"/>
            <a:t> </a:t>
          </a:r>
          <a:r>
            <a:rPr lang="en-US" sz="2400" dirty="0" err="1"/>
            <a:t>cụm</a:t>
          </a:r>
          <a:endParaRPr lang="x-none" sz="2400" dirty="0"/>
        </a:p>
      </dgm:t>
    </dgm:pt>
    <dgm:pt modelId="{CAF79022-4534-FB49-B248-B4BCED79D233}" type="parTrans" cxnId="{C39A90FB-3314-AC44-9822-5B2CDB5529E4}">
      <dgm:prSet/>
      <dgm:spPr/>
      <dgm:t>
        <a:bodyPr/>
        <a:lstStyle/>
        <a:p>
          <a:endParaRPr lang="en-US"/>
        </a:p>
      </dgm:t>
    </dgm:pt>
    <dgm:pt modelId="{A446F7A2-61CA-E940-9115-83186324A9A5}" type="sibTrans" cxnId="{C39A90FB-3314-AC44-9822-5B2CDB5529E4}">
      <dgm:prSet/>
      <dgm:spPr/>
      <dgm:t>
        <a:bodyPr/>
        <a:lstStyle/>
        <a:p>
          <a:endParaRPr lang="en-US"/>
        </a:p>
      </dgm:t>
    </dgm:pt>
    <dgm:pt modelId="{502BAE49-4667-7E4E-94A9-DBB70C60186C}">
      <dgm:prSet custT="1"/>
      <dgm:spPr/>
      <dgm:t>
        <a:bodyPr/>
        <a:lstStyle/>
        <a:p>
          <a:r>
            <a:rPr lang="en-US" sz="2400" dirty="0"/>
            <a:t>3. </a:t>
          </a:r>
          <a:r>
            <a:rPr lang="en-US" sz="2400" dirty="0" err="1"/>
            <a:t>Chỉ</a:t>
          </a:r>
          <a:r>
            <a:rPr lang="en-US" sz="2400" dirty="0"/>
            <a:t> </a:t>
          </a:r>
          <a:r>
            <a:rPr lang="en-US" sz="2400" dirty="0" err="1"/>
            <a:t>định</a:t>
          </a:r>
          <a:r>
            <a:rPr lang="en-US" sz="2400" dirty="0"/>
            <a:t> </a:t>
          </a:r>
          <a:r>
            <a:rPr lang="en-US" sz="2400" dirty="0" err="1"/>
            <a:t>được</a:t>
          </a:r>
          <a:r>
            <a:rPr lang="en-US" sz="2400" dirty="0"/>
            <a:t> </a:t>
          </a:r>
          <a:r>
            <a:rPr lang="en-US" sz="2400" dirty="0" err="1"/>
            <a:t>các</a:t>
          </a:r>
          <a:r>
            <a:rPr lang="en-US" sz="2400" dirty="0"/>
            <a:t> </a:t>
          </a:r>
          <a:r>
            <a:rPr lang="en-US" sz="2400" dirty="0" err="1"/>
            <a:t>biện</a:t>
          </a:r>
          <a:r>
            <a:rPr lang="en-US" sz="2400" dirty="0"/>
            <a:t> </a:t>
          </a:r>
          <a:r>
            <a:rPr lang="en-US" sz="2400" dirty="0" err="1"/>
            <a:t>pháp</a:t>
          </a:r>
          <a:r>
            <a:rPr lang="en-US" sz="2400" dirty="0"/>
            <a:t> </a:t>
          </a:r>
          <a:r>
            <a:rPr lang="en-US" sz="2400" dirty="0" err="1"/>
            <a:t>điều</a:t>
          </a:r>
          <a:r>
            <a:rPr lang="en-US" sz="2400" dirty="0"/>
            <a:t> </a:t>
          </a:r>
          <a:r>
            <a:rPr lang="en-US" sz="2400" dirty="0" err="1"/>
            <a:t>trị</a:t>
          </a:r>
          <a:r>
            <a:rPr lang="en-US" sz="2400" dirty="0"/>
            <a:t> </a:t>
          </a:r>
          <a:r>
            <a:rPr lang="en-US" sz="2400" dirty="0" err="1"/>
            <a:t>cắt</a:t>
          </a:r>
          <a:r>
            <a:rPr lang="en-US" sz="2400" dirty="0"/>
            <a:t> </a:t>
          </a:r>
          <a:r>
            <a:rPr lang="en-US" sz="2400" dirty="0" err="1"/>
            <a:t>cơn</a:t>
          </a:r>
          <a:r>
            <a:rPr lang="en-US" sz="2400" dirty="0"/>
            <a:t> </a:t>
          </a:r>
          <a:r>
            <a:rPr lang="en-US" sz="2400" dirty="0" err="1"/>
            <a:t>và</a:t>
          </a:r>
          <a:r>
            <a:rPr lang="en-US" sz="2400" dirty="0"/>
            <a:t> </a:t>
          </a:r>
          <a:r>
            <a:rPr lang="en-US" sz="2400" dirty="0" err="1"/>
            <a:t>ngừa</a:t>
          </a:r>
          <a:r>
            <a:rPr lang="en-US" sz="2400" dirty="0"/>
            <a:t> </a:t>
          </a:r>
          <a:r>
            <a:rPr lang="en-US" sz="2400" dirty="0" err="1"/>
            <a:t>cơn</a:t>
          </a:r>
          <a:r>
            <a:rPr lang="en-US" sz="2400" dirty="0"/>
            <a:t> migraine</a:t>
          </a:r>
          <a:endParaRPr lang="x-none" sz="2400" dirty="0"/>
        </a:p>
      </dgm:t>
    </dgm:pt>
    <dgm:pt modelId="{E4098401-7564-E349-AA3A-E251E2500DE0}" type="parTrans" cxnId="{1933F757-FEB1-8145-B6F6-F3E7B7EEE4D0}">
      <dgm:prSet/>
      <dgm:spPr/>
      <dgm:t>
        <a:bodyPr/>
        <a:lstStyle/>
        <a:p>
          <a:endParaRPr lang="en-US"/>
        </a:p>
      </dgm:t>
    </dgm:pt>
    <dgm:pt modelId="{79E963EE-3093-854F-B3E9-0FE57D0A3AC2}" type="sibTrans" cxnId="{1933F757-FEB1-8145-B6F6-F3E7B7EEE4D0}">
      <dgm:prSet/>
      <dgm:spPr/>
      <dgm:t>
        <a:bodyPr/>
        <a:lstStyle/>
        <a:p>
          <a:endParaRPr lang="en-US"/>
        </a:p>
      </dgm:t>
    </dgm:pt>
    <dgm:pt modelId="{29190524-07C9-674E-B1A4-5CAEC242C49F}" type="pres">
      <dgm:prSet presAssocID="{C9313CBC-FB47-ED49-9D3B-13D15CB36940}" presName="linearFlow" presStyleCnt="0">
        <dgm:presLayoutVars>
          <dgm:resizeHandles val="exact"/>
        </dgm:presLayoutVars>
      </dgm:prSet>
      <dgm:spPr/>
      <dgm:t>
        <a:bodyPr/>
        <a:lstStyle/>
        <a:p>
          <a:endParaRPr lang="vi-VN"/>
        </a:p>
      </dgm:t>
    </dgm:pt>
    <dgm:pt modelId="{40DB24D7-B1D9-BA41-A2BD-502B698935ED}" type="pres">
      <dgm:prSet presAssocID="{533F1A5E-5B41-2442-99DE-582BD4EE5A16}" presName="node" presStyleLbl="node1" presStyleIdx="0" presStyleCnt="3" custScaleX="334852" custLinFactNeighborX="-9353" custLinFactNeighborY="5180">
        <dgm:presLayoutVars>
          <dgm:bulletEnabled val="1"/>
        </dgm:presLayoutVars>
      </dgm:prSet>
      <dgm:spPr/>
      <dgm:t>
        <a:bodyPr/>
        <a:lstStyle/>
        <a:p>
          <a:endParaRPr lang="vi-VN"/>
        </a:p>
      </dgm:t>
    </dgm:pt>
    <dgm:pt modelId="{F0109431-9BA1-EB4B-BA09-2F67AC9DE42F}" type="pres">
      <dgm:prSet presAssocID="{3CB55F4B-336E-FC4E-9CE1-E5DEE7E9A934}" presName="sibTrans" presStyleLbl="sibTrans2D1" presStyleIdx="0" presStyleCnt="2"/>
      <dgm:spPr/>
      <dgm:t>
        <a:bodyPr/>
        <a:lstStyle/>
        <a:p>
          <a:endParaRPr lang="vi-VN"/>
        </a:p>
      </dgm:t>
    </dgm:pt>
    <dgm:pt modelId="{26001DF8-D88A-AB46-A60B-0B4AF38A76A5}" type="pres">
      <dgm:prSet presAssocID="{3CB55F4B-336E-FC4E-9CE1-E5DEE7E9A934}" presName="connectorText" presStyleLbl="sibTrans2D1" presStyleIdx="0" presStyleCnt="2"/>
      <dgm:spPr/>
      <dgm:t>
        <a:bodyPr/>
        <a:lstStyle/>
        <a:p>
          <a:endParaRPr lang="vi-VN"/>
        </a:p>
      </dgm:t>
    </dgm:pt>
    <dgm:pt modelId="{5DFABD75-7F40-5444-8562-C8849472F64C}" type="pres">
      <dgm:prSet presAssocID="{A8627C5D-D0BD-874B-A574-3B257D71D526}" presName="node" presStyleLbl="node1" presStyleIdx="1" presStyleCnt="3" custScaleX="334852" custLinFactNeighborX="-9353" custLinFactNeighborY="5180">
        <dgm:presLayoutVars>
          <dgm:bulletEnabled val="1"/>
        </dgm:presLayoutVars>
      </dgm:prSet>
      <dgm:spPr/>
      <dgm:t>
        <a:bodyPr/>
        <a:lstStyle/>
        <a:p>
          <a:endParaRPr lang="vi-VN"/>
        </a:p>
      </dgm:t>
    </dgm:pt>
    <dgm:pt modelId="{CB36347A-921E-DD4C-85A6-E69A8804A3F1}" type="pres">
      <dgm:prSet presAssocID="{A446F7A2-61CA-E940-9115-83186324A9A5}" presName="sibTrans" presStyleLbl="sibTrans2D1" presStyleIdx="1" presStyleCnt="2"/>
      <dgm:spPr/>
      <dgm:t>
        <a:bodyPr/>
        <a:lstStyle/>
        <a:p>
          <a:endParaRPr lang="vi-VN"/>
        </a:p>
      </dgm:t>
    </dgm:pt>
    <dgm:pt modelId="{21B1804D-8089-0140-8530-8D0BCA73AD57}" type="pres">
      <dgm:prSet presAssocID="{A446F7A2-61CA-E940-9115-83186324A9A5}" presName="connectorText" presStyleLbl="sibTrans2D1" presStyleIdx="1" presStyleCnt="2"/>
      <dgm:spPr/>
      <dgm:t>
        <a:bodyPr/>
        <a:lstStyle/>
        <a:p>
          <a:endParaRPr lang="vi-VN"/>
        </a:p>
      </dgm:t>
    </dgm:pt>
    <dgm:pt modelId="{E220FE36-5174-774C-BB4A-7BC36B0FD872}" type="pres">
      <dgm:prSet presAssocID="{502BAE49-4667-7E4E-94A9-DBB70C60186C}" presName="node" presStyleLbl="node1" presStyleIdx="2" presStyleCnt="3" custScaleX="334852" custLinFactNeighborX="-9353" custLinFactNeighborY="2590">
        <dgm:presLayoutVars>
          <dgm:bulletEnabled val="1"/>
        </dgm:presLayoutVars>
      </dgm:prSet>
      <dgm:spPr/>
      <dgm:t>
        <a:bodyPr/>
        <a:lstStyle/>
        <a:p>
          <a:endParaRPr lang="vi-VN"/>
        </a:p>
      </dgm:t>
    </dgm:pt>
  </dgm:ptLst>
  <dgm:cxnLst>
    <dgm:cxn modelId="{C39A90FB-3314-AC44-9822-5B2CDB5529E4}" srcId="{C9313CBC-FB47-ED49-9D3B-13D15CB36940}" destId="{A8627C5D-D0BD-874B-A574-3B257D71D526}" srcOrd="1" destOrd="0" parTransId="{CAF79022-4534-FB49-B248-B4BCED79D233}" sibTransId="{A446F7A2-61CA-E940-9115-83186324A9A5}"/>
    <dgm:cxn modelId="{4508E781-BBE7-E842-9800-18247E217F63}" type="presOf" srcId="{A8627C5D-D0BD-874B-A574-3B257D71D526}" destId="{5DFABD75-7F40-5444-8562-C8849472F64C}" srcOrd="0" destOrd="0" presId="urn:microsoft.com/office/officeart/2005/8/layout/process2"/>
    <dgm:cxn modelId="{1A172778-8A8C-FC47-8FE7-9EC114A320CA}" type="presOf" srcId="{A446F7A2-61CA-E940-9115-83186324A9A5}" destId="{21B1804D-8089-0140-8530-8D0BCA73AD57}" srcOrd="1" destOrd="0" presId="urn:microsoft.com/office/officeart/2005/8/layout/process2"/>
    <dgm:cxn modelId="{AC783234-D257-BE47-A00E-8000248EB38D}" type="presOf" srcId="{C9313CBC-FB47-ED49-9D3B-13D15CB36940}" destId="{29190524-07C9-674E-B1A4-5CAEC242C49F}" srcOrd="0" destOrd="0" presId="urn:microsoft.com/office/officeart/2005/8/layout/process2"/>
    <dgm:cxn modelId="{229D4B2B-2D2B-2E4F-B1E8-02119191209B}" type="presOf" srcId="{502BAE49-4667-7E4E-94A9-DBB70C60186C}" destId="{E220FE36-5174-774C-BB4A-7BC36B0FD872}" srcOrd="0" destOrd="0" presId="urn:microsoft.com/office/officeart/2005/8/layout/process2"/>
    <dgm:cxn modelId="{22DA0916-AEE8-334F-9DEC-66CBF0B70466}" type="presOf" srcId="{3CB55F4B-336E-FC4E-9CE1-E5DEE7E9A934}" destId="{26001DF8-D88A-AB46-A60B-0B4AF38A76A5}" srcOrd="1" destOrd="0" presId="urn:microsoft.com/office/officeart/2005/8/layout/process2"/>
    <dgm:cxn modelId="{1933F757-FEB1-8145-B6F6-F3E7B7EEE4D0}" srcId="{C9313CBC-FB47-ED49-9D3B-13D15CB36940}" destId="{502BAE49-4667-7E4E-94A9-DBB70C60186C}" srcOrd="2" destOrd="0" parTransId="{E4098401-7564-E349-AA3A-E251E2500DE0}" sibTransId="{79E963EE-3093-854F-B3E9-0FE57D0A3AC2}"/>
    <dgm:cxn modelId="{0D053EB0-9F5B-3147-BB4F-A968380CB235}" srcId="{C9313CBC-FB47-ED49-9D3B-13D15CB36940}" destId="{533F1A5E-5B41-2442-99DE-582BD4EE5A16}" srcOrd="0" destOrd="0" parTransId="{A1852DBB-6BF6-B347-A238-99C496BD8A27}" sibTransId="{3CB55F4B-336E-FC4E-9CE1-E5DEE7E9A934}"/>
    <dgm:cxn modelId="{60134A54-8373-0742-98CF-73A37638477E}" type="presOf" srcId="{A446F7A2-61CA-E940-9115-83186324A9A5}" destId="{CB36347A-921E-DD4C-85A6-E69A8804A3F1}" srcOrd="0" destOrd="0" presId="urn:microsoft.com/office/officeart/2005/8/layout/process2"/>
    <dgm:cxn modelId="{74E1116B-383E-CF47-9A50-DC93F8DD1918}" type="presOf" srcId="{533F1A5E-5B41-2442-99DE-582BD4EE5A16}" destId="{40DB24D7-B1D9-BA41-A2BD-502B698935ED}" srcOrd="0" destOrd="0" presId="urn:microsoft.com/office/officeart/2005/8/layout/process2"/>
    <dgm:cxn modelId="{07FEA909-580B-6A4F-A3EA-A3137B69BC77}" type="presOf" srcId="{3CB55F4B-336E-FC4E-9CE1-E5DEE7E9A934}" destId="{F0109431-9BA1-EB4B-BA09-2F67AC9DE42F}" srcOrd="0" destOrd="0" presId="urn:microsoft.com/office/officeart/2005/8/layout/process2"/>
    <dgm:cxn modelId="{2AE5369B-A1B9-084B-9707-E3D9A4DB5829}" type="presParOf" srcId="{29190524-07C9-674E-B1A4-5CAEC242C49F}" destId="{40DB24D7-B1D9-BA41-A2BD-502B698935ED}" srcOrd="0" destOrd="0" presId="urn:microsoft.com/office/officeart/2005/8/layout/process2"/>
    <dgm:cxn modelId="{1BD33F2D-2972-D14C-BA80-67402C85D5BC}" type="presParOf" srcId="{29190524-07C9-674E-B1A4-5CAEC242C49F}" destId="{F0109431-9BA1-EB4B-BA09-2F67AC9DE42F}" srcOrd="1" destOrd="0" presId="urn:microsoft.com/office/officeart/2005/8/layout/process2"/>
    <dgm:cxn modelId="{5162DA9D-BC05-1144-AF7F-3614F3F973E6}" type="presParOf" srcId="{F0109431-9BA1-EB4B-BA09-2F67AC9DE42F}" destId="{26001DF8-D88A-AB46-A60B-0B4AF38A76A5}" srcOrd="0" destOrd="0" presId="urn:microsoft.com/office/officeart/2005/8/layout/process2"/>
    <dgm:cxn modelId="{D7E29352-BBEF-954D-9559-68619F3ED862}" type="presParOf" srcId="{29190524-07C9-674E-B1A4-5CAEC242C49F}" destId="{5DFABD75-7F40-5444-8562-C8849472F64C}" srcOrd="2" destOrd="0" presId="urn:microsoft.com/office/officeart/2005/8/layout/process2"/>
    <dgm:cxn modelId="{785D15D2-C256-9B46-81F5-7BBC1427D3CF}" type="presParOf" srcId="{29190524-07C9-674E-B1A4-5CAEC242C49F}" destId="{CB36347A-921E-DD4C-85A6-E69A8804A3F1}" srcOrd="3" destOrd="0" presId="urn:microsoft.com/office/officeart/2005/8/layout/process2"/>
    <dgm:cxn modelId="{077E4FE4-B4A6-1040-A2B8-0197AE8ED0BB}" type="presParOf" srcId="{CB36347A-921E-DD4C-85A6-E69A8804A3F1}" destId="{21B1804D-8089-0140-8530-8D0BCA73AD57}" srcOrd="0" destOrd="0" presId="urn:microsoft.com/office/officeart/2005/8/layout/process2"/>
    <dgm:cxn modelId="{09C6F790-DB74-7C40-AA59-FC19E1D7EDFC}" type="presParOf" srcId="{29190524-07C9-674E-B1A4-5CAEC242C49F}" destId="{E220FE36-5174-774C-BB4A-7BC36B0FD87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6D60-88E8-D74E-A235-62C7193C98DC}">
      <dsp:nvSpPr>
        <dsp:cNvPr id="0" name=""/>
        <dsp:cNvSpPr/>
      </dsp:nvSpPr>
      <dsp:spPr>
        <a:xfrm>
          <a:off x="-4809601" y="-737134"/>
          <a:ext cx="5728536" cy="5728536"/>
        </a:xfrm>
        <a:prstGeom prst="blockArc">
          <a:avLst>
            <a:gd name="adj1" fmla="val 18900000"/>
            <a:gd name="adj2" fmla="val 2700000"/>
            <a:gd name="adj3" fmla="val 377"/>
          </a:avLst>
        </a:prstGeom>
        <a:noFill/>
        <a:ln w="317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96E53E-AE9F-C14A-830F-943CF6790674}">
      <dsp:nvSpPr>
        <dsp:cNvPr id="0" name=""/>
        <dsp:cNvSpPr/>
      </dsp:nvSpPr>
      <dsp:spPr>
        <a:xfrm>
          <a:off x="402120" y="265806"/>
          <a:ext cx="6048119" cy="531953"/>
        </a:xfrm>
        <a:prstGeom prst="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38" tIns="40640" rIns="40640" bIns="40640" numCol="1" spcCol="1270" anchor="ctr" anchorCtr="0">
          <a:noAutofit/>
        </a:bodyPr>
        <a:lstStyle/>
        <a:p>
          <a:pPr lvl="0" algn="l" defTabSz="711200">
            <a:lnSpc>
              <a:spcPct val="90000"/>
            </a:lnSpc>
            <a:spcBef>
              <a:spcPct val="0"/>
            </a:spcBef>
            <a:spcAft>
              <a:spcPct val="35000"/>
            </a:spcAft>
          </a:pPr>
          <a:r>
            <a:rPr lang="en-US" sz="1600" kern="1200" dirty="0" err="1"/>
            <a:t>Có</a:t>
          </a:r>
          <a:r>
            <a:rPr lang="en-US" sz="1600" kern="1200" dirty="0"/>
            <a:t> &gt; 2 </a:t>
          </a:r>
          <a:r>
            <a:rPr lang="en-US" sz="1600" kern="1200" dirty="0" err="1"/>
            <a:t>cơn</a:t>
          </a:r>
          <a:r>
            <a:rPr lang="en-US" sz="1600" kern="1200" dirty="0"/>
            <a:t> migraine </a:t>
          </a:r>
          <a:r>
            <a:rPr lang="en-US" sz="1600" kern="1200" dirty="0" err="1"/>
            <a:t>mỗi</a:t>
          </a:r>
          <a:r>
            <a:rPr lang="en-US" sz="1600" kern="1200" dirty="0"/>
            <a:t> </a:t>
          </a:r>
          <a:r>
            <a:rPr lang="en-US" sz="1600" kern="1200" dirty="0" err="1"/>
            <a:t>tháng</a:t>
          </a:r>
          <a:r>
            <a:rPr lang="en-US" sz="1600" kern="1200" dirty="0"/>
            <a:t> </a:t>
          </a:r>
        </a:p>
      </dsp:txBody>
      <dsp:txXfrm>
        <a:off x="402120" y="265806"/>
        <a:ext cx="6048119" cy="531953"/>
      </dsp:txXfrm>
    </dsp:sp>
    <dsp:sp modelId="{71370D60-164B-984E-9E78-501DED928EE7}">
      <dsp:nvSpPr>
        <dsp:cNvPr id="0" name=""/>
        <dsp:cNvSpPr/>
      </dsp:nvSpPr>
      <dsp:spPr>
        <a:xfrm>
          <a:off x="69649" y="199312"/>
          <a:ext cx="664942" cy="664942"/>
        </a:xfrm>
        <a:prstGeom prst="ellipse">
          <a:avLst/>
        </a:prstGeom>
        <a:solidFill>
          <a:schemeClr val="l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D5A071-D90A-4E47-BAA8-5E029FC9C77D}">
      <dsp:nvSpPr>
        <dsp:cNvPr id="0" name=""/>
        <dsp:cNvSpPr/>
      </dsp:nvSpPr>
      <dsp:spPr>
        <a:xfrm>
          <a:off x="783302" y="1063481"/>
          <a:ext cx="5666936" cy="531953"/>
        </a:xfrm>
        <a:prstGeom prst="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38" tIns="40640" rIns="40640" bIns="40640" numCol="1" spcCol="1270" anchor="ctr" anchorCtr="0">
          <a:noAutofit/>
        </a:bodyPr>
        <a:lstStyle/>
        <a:p>
          <a:pPr lvl="0" algn="l" defTabSz="711200">
            <a:lnSpc>
              <a:spcPct val="90000"/>
            </a:lnSpc>
            <a:spcBef>
              <a:spcPct val="0"/>
            </a:spcBef>
            <a:spcAft>
              <a:spcPct val="35000"/>
            </a:spcAft>
          </a:pPr>
          <a:r>
            <a:rPr lang="en-US" sz="1600" kern="1200"/>
            <a:t>Cắt cơn không hiệu quả hoặc vẫn ảnh hưởng đời sống BN</a:t>
          </a:r>
          <a:endParaRPr lang="en-US" sz="1600" kern="1200" dirty="0"/>
        </a:p>
      </dsp:txBody>
      <dsp:txXfrm>
        <a:off x="783302" y="1063481"/>
        <a:ext cx="5666936" cy="531953"/>
      </dsp:txXfrm>
    </dsp:sp>
    <dsp:sp modelId="{4D656CDE-F480-014A-99D3-8D0F4F18B82D}">
      <dsp:nvSpPr>
        <dsp:cNvPr id="0" name=""/>
        <dsp:cNvSpPr/>
      </dsp:nvSpPr>
      <dsp:spPr>
        <a:xfrm>
          <a:off x="450831" y="996987"/>
          <a:ext cx="664942" cy="664942"/>
        </a:xfrm>
        <a:prstGeom prst="ellipse">
          <a:avLst/>
        </a:prstGeom>
        <a:solidFill>
          <a:schemeClr val="l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D6818B-2D45-3040-A899-896AAB9B6505}">
      <dsp:nvSpPr>
        <dsp:cNvPr id="0" name=""/>
        <dsp:cNvSpPr/>
      </dsp:nvSpPr>
      <dsp:spPr>
        <a:xfrm>
          <a:off x="900294" y="1861157"/>
          <a:ext cx="5549944" cy="531953"/>
        </a:xfrm>
        <a:prstGeom prst="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38" tIns="40640" rIns="40640" bIns="40640" numCol="1" spcCol="1270" anchor="ctr" anchorCtr="0">
          <a:noAutofit/>
        </a:bodyPr>
        <a:lstStyle/>
        <a:p>
          <a:pPr lvl="0" algn="l" defTabSz="711200">
            <a:lnSpc>
              <a:spcPct val="90000"/>
            </a:lnSpc>
            <a:spcBef>
              <a:spcPct val="0"/>
            </a:spcBef>
            <a:spcAft>
              <a:spcPct val="35000"/>
            </a:spcAft>
          </a:pPr>
          <a:r>
            <a:rPr lang="en-US" sz="1600" kern="1200"/>
            <a:t>Thuốc cắt cơn bị CCĐ, không dung nạp hoặc có tình trạng lạm dụng thuốc</a:t>
          </a:r>
          <a:endParaRPr lang="en-US" sz="1600" kern="1200" dirty="0"/>
        </a:p>
      </dsp:txBody>
      <dsp:txXfrm>
        <a:off x="900294" y="1861157"/>
        <a:ext cx="5549944" cy="531953"/>
      </dsp:txXfrm>
    </dsp:sp>
    <dsp:sp modelId="{48BC8C3F-E041-794D-AC9B-34CE9CE6B348}">
      <dsp:nvSpPr>
        <dsp:cNvPr id="0" name=""/>
        <dsp:cNvSpPr/>
      </dsp:nvSpPr>
      <dsp:spPr>
        <a:xfrm>
          <a:off x="567823" y="1794662"/>
          <a:ext cx="664942" cy="664942"/>
        </a:xfrm>
        <a:prstGeom prst="ellipse">
          <a:avLst/>
        </a:prstGeom>
        <a:solidFill>
          <a:schemeClr val="l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9DCE7A-BCFA-254A-A2BC-9DE54088DF07}">
      <dsp:nvSpPr>
        <dsp:cNvPr id="0" name=""/>
        <dsp:cNvSpPr/>
      </dsp:nvSpPr>
      <dsp:spPr>
        <a:xfrm>
          <a:off x="783302" y="2658832"/>
          <a:ext cx="5666936" cy="531953"/>
        </a:xfrm>
        <a:prstGeom prst="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38" tIns="40640" rIns="40640" bIns="40640" numCol="1" spcCol="1270" anchor="ctr" anchorCtr="0">
          <a:noAutofit/>
        </a:bodyPr>
        <a:lstStyle/>
        <a:p>
          <a:pPr lvl="0" algn="l" defTabSz="711200">
            <a:lnSpc>
              <a:spcPct val="90000"/>
            </a:lnSpc>
            <a:spcBef>
              <a:spcPct val="0"/>
            </a:spcBef>
            <a:spcAft>
              <a:spcPct val="35000"/>
            </a:spcAft>
          </a:pPr>
          <a:r>
            <a:rPr lang="en-US" sz="1600" kern="1200" dirty="0" err="1"/>
            <a:t>Một</a:t>
          </a:r>
          <a:r>
            <a:rPr lang="en-US" sz="1600" kern="1200" dirty="0"/>
            <a:t> </a:t>
          </a:r>
          <a:r>
            <a:rPr lang="en-US" sz="1600" kern="1200" dirty="0" err="1"/>
            <a:t>số</a:t>
          </a:r>
          <a:r>
            <a:rPr lang="en-US" sz="1600" kern="1200" dirty="0"/>
            <a:t> </a:t>
          </a:r>
          <a:r>
            <a:rPr lang="en-US" sz="1600" kern="1200" dirty="0" err="1"/>
            <a:t>thể</a:t>
          </a:r>
          <a:r>
            <a:rPr lang="en-US" sz="1600" kern="1200" dirty="0"/>
            <a:t> migraine </a:t>
          </a:r>
          <a:r>
            <a:rPr lang="en-US" sz="1600" kern="1200" dirty="0" err="1"/>
            <a:t>đặc</a:t>
          </a:r>
          <a:r>
            <a:rPr lang="en-US" sz="1600" kern="1200" dirty="0"/>
            <a:t> </a:t>
          </a:r>
          <a:r>
            <a:rPr lang="en-US" sz="1600" kern="1200" dirty="0" err="1"/>
            <a:t>biệt</a:t>
          </a:r>
          <a:r>
            <a:rPr lang="en-US" sz="1600" kern="1200" dirty="0"/>
            <a:t>: </a:t>
          </a:r>
          <a:r>
            <a:rPr lang="en-US" sz="1600" kern="1200" dirty="0" err="1"/>
            <a:t>cơn</a:t>
          </a:r>
          <a:r>
            <a:rPr lang="en-US" sz="1600" kern="1200" dirty="0"/>
            <a:t> </a:t>
          </a:r>
          <a:r>
            <a:rPr lang="en-US" sz="1600" kern="1200" dirty="0" err="1"/>
            <a:t>nặng</a:t>
          </a:r>
          <a:r>
            <a:rPr lang="en-US" sz="1600" kern="1200" dirty="0"/>
            <a:t> </a:t>
          </a:r>
          <a:r>
            <a:rPr lang="en-US" sz="1600" kern="1200" dirty="0" err="1"/>
            <a:t>nề</a:t>
          </a:r>
          <a:r>
            <a:rPr lang="en-US" sz="1600" kern="1200" dirty="0"/>
            <a:t> </a:t>
          </a:r>
          <a:r>
            <a:rPr lang="en-US" sz="1600" kern="1200" dirty="0" err="1"/>
            <a:t>hoặc</a:t>
          </a:r>
          <a:r>
            <a:rPr lang="en-US" sz="1600" kern="1200" dirty="0"/>
            <a:t> </a:t>
          </a:r>
          <a:r>
            <a:rPr lang="en-US" sz="1600" kern="1200" dirty="0" err="1"/>
            <a:t>cơn</a:t>
          </a:r>
          <a:r>
            <a:rPr lang="en-US" sz="1600" kern="1200" dirty="0"/>
            <a:t> </a:t>
          </a:r>
          <a:r>
            <a:rPr lang="en-US" sz="1600" kern="1200" dirty="0" err="1"/>
            <a:t>có</a:t>
          </a:r>
          <a:r>
            <a:rPr lang="en-US" sz="1600" kern="1200" dirty="0"/>
            <a:t> </a:t>
          </a:r>
          <a:r>
            <a:rPr lang="en-US" sz="1600" kern="1200" dirty="0" err="1"/>
            <a:t>biến</a:t>
          </a:r>
          <a:r>
            <a:rPr lang="en-US" sz="1600" kern="1200" dirty="0"/>
            <a:t> </a:t>
          </a:r>
          <a:r>
            <a:rPr lang="en-US" sz="1600" kern="1200" dirty="0" err="1"/>
            <a:t>chứng</a:t>
          </a:r>
          <a:r>
            <a:rPr lang="en-US" sz="1600" kern="1200" dirty="0"/>
            <a:t> (migraine </a:t>
          </a:r>
          <a:r>
            <a:rPr lang="en-US" sz="1600" kern="1200" dirty="0" err="1"/>
            <a:t>thân</a:t>
          </a:r>
          <a:r>
            <a:rPr lang="en-US" sz="1600" kern="1200" dirty="0"/>
            <a:t> </a:t>
          </a:r>
          <a:r>
            <a:rPr lang="en-US" sz="1600" kern="1200" dirty="0" err="1"/>
            <a:t>nền</a:t>
          </a:r>
          <a:r>
            <a:rPr lang="en-US" sz="1600" kern="1200" dirty="0"/>
            <a:t>, </a:t>
          </a:r>
          <a:r>
            <a:rPr lang="en-US" sz="1600" kern="1200" dirty="0" err="1"/>
            <a:t>liệt</a:t>
          </a:r>
          <a:r>
            <a:rPr lang="en-US" sz="1600" kern="1200" dirty="0"/>
            <a:t> </a:t>
          </a:r>
          <a:r>
            <a:rPr lang="en-US" sz="1600" kern="1200" dirty="0" err="1"/>
            <a:t>nửa</a:t>
          </a:r>
          <a:r>
            <a:rPr lang="en-US" sz="1600" kern="1200" dirty="0"/>
            <a:t> </a:t>
          </a:r>
          <a:r>
            <a:rPr lang="en-US" sz="1600" kern="1200" dirty="0" err="1"/>
            <a:t>người</a:t>
          </a:r>
          <a:r>
            <a:rPr lang="en-US" sz="1600" kern="1200" dirty="0"/>
            <a:t>)</a:t>
          </a:r>
        </a:p>
      </dsp:txBody>
      <dsp:txXfrm>
        <a:off x="783302" y="2658832"/>
        <a:ext cx="5666936" cy="531953"/>
      </dsp:txXfrm>
    </dsp:sp>
    <dsp:sp modelId="{E56B6C0D-94C8-564C-A524-BF372EA24B0D}">
      <dsp:nvSpPr>
        <dsp:cNvPr id="0" name=""/>
        <dsp:cNvSpPr/>
      </dsp:nvSpPr>
      <dsp:spPr>
        <a:xfrm>
          <a:off x="450831" y="2592338"/>
          <a:ext cx="664942" cy="664942"/>
        </a:xfrm>
        <a:prstGeom prst="ellipse">
          <a:avLst/>
        </a:prstGeom>
        <a:solidFill>
          <a:schemeClr val="l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B6F416-BC6B-B844-972F-1A356DDC9E49}">
      <dsp:nvSpPr>
        <dsp:cNvPr id="0" name=""/>
        <dsp:cNvSpPr/>
      </dsp:nvSpPr>
      <dsp:spPr>
        <a:xfrm>
          <a:off x="402120" y="3456507"/>
          <a:ext cx="6048119" cy="531953"/>
        </a:xfrm>
        <a:prstGeom prst="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38" tIns="40640" rIns="40640" bIns="40640" numCol="1" spcCol="1270" anchor="ctr" anchorCtr="0">
          <a:noAutofit/>
        </a:bodyPr>
        <a:lstStyle/>
        <a:p>
          <a:pPr lvl="0" algn="l" defTabSz="711200">
            <a:lnSpc>
              <a:spcPct val="90000"/>
            </a:lnSpc>
            <a:spcBef>
              <a:spcPct val="0"/>
            </a:spcBef>
            <a:spcAft>
              <a:spcPct val="35000"/>
            </a:spcAft>
          </a:pPr>
          <a:r>
            <a:rPr lang="en-US" sz="1600" kern="1200" dirty="0" err="1"/>
            <a:t>Ý</a:t>
          </a:r>
          <a:r>
            <a:rPr lang="en-US" sz="1600" kern="1200" dirty="0"/>
            <a:t> </a:t>
          </a:r>
          <a:r>
            <a:rPr lang="en-US" sz="1600" kern="1200" dirty="0" err="1"/>
            <a:t>muốn</a:t>
          </a:r>
          <a:r>
            <a:rPr lang="en-US" sz="1600" kern="1200" dirty="0"/>
            <a:t> </a:t>
          </a:r>
          <a:r>
            <a:rPr lang="en-US" sz="1600" kern="1200" dirty="0" err="1"/>
            <a:t>của</a:t>
          </a:r>
          <a:r>
            <a:rPr lang="en-US" sz="1600" kern="1200" dirty="0"/>
            <a:t> </a:t>
          </a:r>
          <a:r>
            <a:rPr lang="en-US" sz="1600" kern="1200" dirty="0" err="1"/>
            <a:t>bệnh</a:t>
          </a:r>
          <a:r>
            <a:rPr lang="en-US" sz="1600" kern="1200" dirty="0"/>
            <a:t> </a:t>
          </a:r>
          <a:r>
            <a:rPr lang="en-US" sz="1600" kern="1200" dirty="0" err="1"/>
            <a:t>nhân</a:t>
          </a:r>
          <a:endParaRPr lang="en-US" sz="1600" kern="1200" dirty="0"/>
        </a:p>
      </dsp:txBody>
      <dsp:txXfrm>
        <a:off x="402120" y="3456507"/>
        <a:ext cx="6048119" cy="531953"/>
      </dsp:txXfrm>
    </dsp:sp>
    <dsp:sp modelId="{EF64720A-378B-164B-BCB9-A3947A9D0E73}">
      <dsp:nvSpPr>
        <dsp:cNvPr id="0" name=""/>
        <dsp:cNvSpPr/>
      </dsp:nvSpPr>
      <dsp:spPr>
        <a:xfrm>
          <a:off x="69649" y="3390013"/>
          <a:ext cx="664942" cy="664942"/>
        </a:xfrm>
        <a:prstGeom prst="ellipse">
          <a:avLst/>
        </a:prstGeom>
        <a:solidFill>
          <a:schemeClr val="l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FDB928-17DA-E941-BE12-A9734317781F}" type="datetimeFigureOut">
              <a:rPr lang="en-US" smtClean="0"/>
              <a:t>1/14/2021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E5D4-6CFE-334C-A291-5D8A1E0F4511}" type="slidenum">
              <a:rPr lang="en-US" smtClean="0"/>
              <a:t>‹#›</a:t>
            </a:fld>
            <a:endParaRPr lang="en-US"/>
          </a:p>
        </p:txBody>
      </p:sp>
    </p:spTree>
    <p:extLst>
      <p:ext uri="{BB962C8B-B14F-4D97-AF65-F5344CB8AC3E}">
        <p14:creationId xmlns:p14="http://schemas.microsoft.com/office/powerpoint/2010/main" val="42385104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8EFCF-10A6-4A57-90F1-D189603DC549}" type="slidenum">
              <a:rPr lang="vi-VN" smtClean="0"/>
              <a:t>5</a:t>
            </a:fld>
            <a:endParaRPr lang="vi-VN"/>
          </a:p>
        </p:txBody>
      </p:sp>
    </p:spTree>
    <p:extLst>
      <p:ext uri="{BB962C8B-B14F-4D97-AF65-F5344CB8AC3E}">
        <p14:creationId xmlns:p14="http://schemas.microsoft.com/office/powerpoint/2010/main" val="2342867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Làm</a:t>
            </a:r>
            <a:r>
              <a:rPr lang="en-US" baseline="0" smtClean="0"/>
              <a:t> CT/MRI não </a:t>
            </a:r>
            <a:r>
              <a:rPr lang="vi-VN" baseline="0" smtClean="0"/>
              <a:t>: </a:t>
            </a:r>
            <a:r>
              <a:rPr lang="vi-VN" sz="1200" b="0" i="0" kern="1200" smtClean="0">
                <a:solidFill>
                  <a:schemeClr val="tx1"/>
                </a:solidFill>
                <a:effectLst/>
                <a:latin typeface="+mn-lt"/>
                <a:ea typeface="+mn-ea"/>
                <a:cs typeface="+mn-cs"/>
              </a:rPr>
              <a:t>khi có SNOOP </a:t>
            </a:r>
            <a:r>
              <a:rPr lang="vi-VN" sz="1200" b="0" i="1" kern="1200" smtClean="0">
                <a:solidFill>
                  <a:schemeClr val="tx1"/>
                </a:solidFill>
                <a:effectLst/>
                <a:latin typeface="+mn-lt"/>
                <a:ea typeface="+mn-ea"/>
                <a:cs typeface="+mn-cs"/>
              </a:rPr>
              <a:t>hoặc </a:t>
            </a:r>
            <a:r>
              <a:rPr lang="vi-VN" sz="1200" b="0" i="0" kern="1200" smtClean="0">
                <a:solidFill>
                  <a:schemeClr val="tx1"/>
                </a:solidFill>
                <a:effectLst/>
                <a:latin typeface="+mn-lt"/>
                <a:ea typeface="+mn-ea"/>
                <a:cs typeface="+mn-cs"/>
              </a:rPr>
              <a:t>chưa từng khảo sát + điều trị không hiệu quả</a:t>
            </a:r>
            <a:r>
              <a:rPr lang="vi-VN" smtClean="0"/>
              <a:t> </a:t>
            </a:r>
            <a:br>
              <a:rPr lang="vi-VN" smtClean="0"/>
            </a:br>
            <a:endParaRPr lang="vi-VN"/>
          </a:p>
        </p:txBody>
      </p:sp>
      <p:sp>
        <p:nvSpPr>
          <p:cNvPr id="4" name="Slide Number Placeholder 3"/>
          <p:cNvSpPr>
            <a:spLocks noGrp="1"/>
          </p:cNvSpPr>
          <p:nvPr>
            <p:ph type="sldNum" sz="quarter" idx="10"/>
          </p:nvPr>
        </p:nvSpPr>
        <p:spPr/>
        <p:txBody>
          <a:bodyPr/>
          <a:lstStyle/>
          <a:p>
            <a:fld id="{FD84E5D4-6CFE-334C-A291-5D8A1E0F4511}" type="slidenum">
              <a:rPr lang="en-US" smtClean="0"/>
              <a:t>6</a:t>
            </a:fld>
            <a:endParaRPr lang="en-US"/>
          </a:p>
        </p:txBody>
      </p:sp>
    </p:spTree>
    <p:extLst>
      <p:ext uri="{BB962C8B-B14F-4D97-AF65-F5344CB8AC3E}">
        <p14:creationId xmlns:p14="http://schemas.microsoft.com/office/powerpoint/2010/main" val="3960686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655618-F975-48FA-8EA3-7F2C88B8E647}" type="slidenum">
              <a:rPr lang="en-US" altLang="en-US"/>
              <a:pPr eaLnBrk="1" hangingPunct="1"/>
              <a:t>7</a:t>
            </a:fld>
            <a:endParaRPr lang="en-US" altLang="en-US"/>
          </a:p>
        </p:txBody>
      </p:sp>
      <p:sp>
        <p:nvSpPr>
          <p:cNvPr id="103427" name="Slide Image Placeholder 1"/>
          <p:cNvSpPr>
            <a:spLocks noGrp="1" noRot="1" noChangeAspect="1" noTextEdit="1"/>
          </p:cNvSpPr>
          <p:nvPr>
            <p:ph type="sldImg"/>
          </p:nvPr>
        </p:nvSpPr>
        <p:spPr>
          <a:ln/>
        </p:spPr>
      </p:sp>
      <p:sp>
        <p:nvSpPr>
          <p:cNvPr id="103428"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khảo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hình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ảnh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học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ở</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bệnh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nhân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đau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đầu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ổn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thoả</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tiêu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chuẩn</a:t>
            </a:r>
            <a:r>
              <a:rPr lang="en-US" altLang="en-US" dirty="0">
                <a:latin typeface="Arial" panose="020B0604020202020204" pitchFamily="34" charset="0"/>
                <a:cs typeface="Arial" panose="020B0604020202020204" pitchFamily="34" charset="0"/>
              </a:rPr>
              <a:t> migraine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altLang="en-US" dirty="0" err="1">
                <a:latin typeface="Arial" panose="020B0604020202020204" pitchFamily="34" charset="0"/>
                <a:cs typeface="Arial" panose="020B0604020202020204" pitchFamily="34" charset="0"/>
              </a:rPr>
              <a:t>Nếu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hình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ảnh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học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chụp</a:t>
            </a:r>
            <a:r>
              <a:rPr lang="en-US" altLang="en-US" dirty="0">
                <a:latin typeface="Arial" panose="020B0604020202020204" pitchFamily="34" charset="0"/>
                <a:cs typeface="Arial" panose="020B0604020202020204" pitchFamily="34" charset="0"/>
              </a:rPr>
              <a:t> CT </a:t>
            </a:r>
            <a:r>
              <a:rPr lang="en-US" altLang="en-US" dirty="0" err="1">
                <a:latin typeface="Arial" panose="020B0604020202020204" pitchFamily="34" charset="0"/>
                <a:cs typeface="Arial" panose="020B0604020202020204" pitchFamily="34" charset="0"/>
              </a:rPr>
              <a:t>nếu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sẵn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MRI (</a:t>
            </a:r>
            <a:r>
              <a:rPr lang="en-US" altLang="en-US" dirty="0" err="1">
                <a:latin typeface="Arial" panose="020B0604020202020204" pitchFamily="34" charset="0"/>
                <a:cs typeface="Arial" panose="020B0604020202020204" pitchFamily="34" charset="0"/>
              </a:rPr>
              <a:t>ưu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chọn</a:t>
            </a:r>
            <a:r>
              <a:rPr lang="en-US" altLang="en-US" dirty="0">
                <a:latin typeface="Arial" panose="020B0604020202020204" pitchFamily="34" charset="0"/>
                <a:cs typeface="Arial" panose="020B0604020202020204" pitchFamily="34" charset="0"/>
              </a:rPr>
              <a:t> MRI), </a:t>
            </a:r>
            <a:r>
              <a:rPr lang="en-US" altLang="en-US" dirty="0" err="1">
                <a:latin typeface="Arial" panose="020B0604020202020204" pitchFamily="34" charset="0"/>
                <a:cs typeface="Arial" panose="020B0604020202020204" pitchFamily="34" charset="0"/>
              </a:rPr>
              <a:t>ngoại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trừ</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bối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cảnh</a:t>
            </a:r>
            <a:r>
              <a:rPr lang="en-US" altLang="en-US" dirty="0">
                <a:latin typeface="Arial" panose="020B0604020202020204" pitchFamily="34" charset="0"/>
                <a:cs typeface="Arial" panose="020B0604020202020204" pitchFamily="34" charset="0"/>
              </a:rPr>
              <a:t> </a:t>
            </a:r>
            <a:r>
              <a:rPr lang="en-US" altLang="en-US" err="1">
                <a:latin typeface="Arial" panose="020B0604020202020204" pitchFamily="34" charset="0"/>
                <a:cs typeface="Arial" panose="020B0604020202020204" pitchFamily="34" charset="0"/>
              </a:rPr>
              <a:t>cấp</a:t>
            </a:r>
            <a:r>
              <a:rPr lang="en-US" altLang="en-US">
                <a:latin typeface="Arial" panose="020B0604020202020204" pitchFamily="34" charset="0"/>
                <a:cs typeface="Arial" panose="020B0604020202020204" pitchFamily="34" charset="0"/>
              </a:rPr>
              <a:t> </a:t>
            </a:r>
            <a:r>
              <a:rPr lang="en-US" altLang="en-US" smtClean="0">
                <a:latin typeface="Arial" panose="020B0604020202020204" pitchFamily="34" charset="0"/>
                <a:cs typeface="Arial" panose="020B0604020202020204" pitchFamily="34" charset="0"/>
              </a:rPr>
              <a:t>cứu</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smtClean="0">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smtClean="0">
                <a:effectLst/>
                <a:latin typeface="Times New Roman" panose="02020603050405020304" pitchFamily="18" charset="0"/>
                <a:ea typeface="Arial" panose="020B0604020202020204" pitchFamily="34" charset="0"/>
                <a:cs typeface="Times New Roman" panose="02020603050405020304" pitchFamily="18" charset="0"/>
              </a:rPr>
              <a:t>(OTV: over-the-counter – thuốc không cần kê toa, paracetamol, aspirin…)</a:t>
            </a:r>
            <a:endParaRPr lang="vi-VN" sz="1200" smtClean="0">
              <a:effectLst/>
              <a:latin typeface="Times New Roman" panose="02020603050405020304" pitchFamily="18" charset="0"/>
              <a:ea typeface="Arial" panose="020B0604020202020204" pitchFamily="34" charset="0"/>
              <a:cs typeface="Times New Roman" panose="02020603050405020304" pitchFamily="18" charset="0"/>
            </a:endParaRPr>
          </a:p>
          <a:p>
            <a:pPr marL="228600" indent="-228600" eaLnBrk="1" hangingPunct="1">
              <a:buAutoNum type="arabicPeriod"/>
            </a:pPr>
            <a:endParaRPr lang="en-US" altLang="en-US" dirty="0">
              <a:latin typeface="Arial" panose="020B0604020202020204" pitchFamily="34" charset="0"/>
              <a:cs typeface="Arial" panose="020B0604020202020204" pitchFamily="34" charset="0"/>
            </a:endParaRPr>
          </a:p>
        </p:txBody>
      </p:sp>
      <p:sp>
        <p:nvSpPr>
          <p:cNvPr id="10342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1373E900-D5F9-4A44-B4F8-A9414E4CF871}" type="slidenum">
              <a:rPr lang="en-US" altLang="en-US" sz="1200">
                <a:latin typeface="Times New Roman" panose="02020603050405020304" pitchFamily="18" charset="0"/>
              </a:rPr>
              <a:pPr algn="r"/>
              <a:t>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89685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14F84-2AC3-1B40-8DB1-EEC68D59166B}" type="slidenum">
              <a:rPr lang="en-US" smtClean="0"/>
              <a:t>10</a:t>
            </a:fld>
            <a:endParaRPr lang="en-US"/>
          </a:p>
        </p:txBody>
      </p:sp>
    </p:spTree>
    <p:extLst>
      <p:ext uri="{BB962C8B-B14F-4D97-AF65-F5344CB8AC3E}">
        <p14:creationId xmlns:p14="http://schemas.microsoft.com/office/powerpoint/2010/main" val="199847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smtClean="0">
                <a:solidFill>
                  <a:schemeClr val="tx1"/>
                </a:solidFill>
                <a:effectLst/>
                <a:latin typeface="+mn-lt"/>
                <a:ea typeface="+mn-ea"/>
                <a:cs typeface="+mn-cs"/>
              </a:rPr>
              <a:t>Điều trị</a:t>
            </a:r>
            <a:endParaRPr lang="vi-VN" sz="1200" kern="1200" smtClean="0">
              <a:solidFill>
                <a:schemeClr val="tx1"/>
              </a:solidFill>
              <a:effectLst/>
              <a:latin typeface="+mn-lt"/>
              <a:ea typeface="+mn-ea"/>
              <a:cs typeface="+mn-cs"/>
            </a:endParaRPr>
          </a:p>
          <a:p>
            <a:pPr lvl="0"/>
            <a:r>
              <a:rPr lang="fr-FR" sz="1200" kern="1200" smtClean="0">
                <a:solidFill>
                  <a:schemeClr val="tx1"/>
                </a:solidFill>
                <a:effectLst/>
                <a:latin typeface="+mn-lt"/>
                <a:ea typeface="+mn-ea"/>
                <a:cs typeface="+mn-cs"/>
              </a:rPr>
              <a:t>- Bắt buộc phải qua « Liệu pháp không dùng thuốc » </a:t>
            </a:r>
            <a:endParaRPr lang="vi-VN" sz="1200" kern="1200" smtClean="0">
              <a:solidFill>
                <a:schemeClr val="tx1"/>
              </a:solidFill>
              <a:effectLst/>
              <a:latin typeface="+mn-lt"/>
              <a:ea typeface="+mn-ea"/>
              <a:cs typeface="+mn-cs"/>
            </a:endParaRPr>
          </a:p>
          <a:p>
            <a:pPr lvl="0"/>
            <a:r>
              <a:rPr lang="fr-FR" sz="1200" kern="1200" smtClean="0">
                <a:solidFill>
                  <a:schemeClr val="tx1"/>
                </a:solidFill>
                <a:effectLst/>
                <a:latin typeface="+mn-lt"/>
                <a:ea typeface="+mn-ea"/>
                <a:cs typeface="+mn-cs"/>
              </a:rPr>
              <a:t>- Nếu BN thỉnh thoảng mới vào cơn thì dùng « Liệu pháp cắt cơn »</a:t>
            </a:r>
            <a:endParaRPr lang="vi-VN" sz="1200" kern="1200" smtClean="0">
              <a:solidFill>
                <a:schemeClr val="tx1"/>
              </a:solidFill>
              <a:effectLst/>
              <a:latin typeface="+mn-lt"/>
              <a:ea typeface="+mn-ea"/>
              <a:cs typeface="+mn-cs"/>
            </a:endParaRPr>
          </a:p>
          <a:p>
            <a:pPr lvl="0"/>
            <a:r>
              <a:rPr lang="fr-FR" sz="1200" kern="1200" smtClean="0">
                <a:solidFill>
                  <a:schemeClr val="tx1"/>
                </a:solidFill>
                <a:effectLst/>
                <a:latin typeface="+mn-lt"/>
                <a:ea typeface="+mn-ea"/>
                <a:cs typeface="+mn-cs"/>
              </a:rPr>
              <a:t>- Nếu tuần suất nhiều thì « Liệu pháp dự phòng cơn »</a:t>
            </a:r>
            <a:endParaRPr lang="vi-VN" sz="1200" kern="1200" smtClean="0">
              <a:solidFill>
                <a:schemeClr val="tx1"/>
              </a:solidFill>
              <a:effectLst/>
              <a:latin typeface="+mn-lt"/>
              <a:ea typeface="+mn-ea"/>
              <a:cs typeface="+mn-cs"/>
            </a:endParaRPr>
          </a:p>
          <a:p>
            <a:endParaRPr lang="vi-VN"/>
          </a:p>
        </p:txBody>
      </p:sp>
      <p:sp>
        <p:nvSpPr>
          <p:cNvPr id="4" name="Slide Number Placeholder 3"/>
          <p:cNvSpPr>
            <a:spLocks noGrp="1"/>
          </p:cNvSpPr>
          <p:nvPr>
            <p:ph type="sldNum" sz="quarter" idx="10"/>
          </p:nvPr>
        </p:nvSpPr>
        <p:spPr/>
        <p:txBody>
          <a:bodyPr/>
          <a:lstStyle/>
          <a:p>
            <a:fld id="{FD84E5D4-6CFE-334C-A291-5D8A1E0F4511}" type="slidenum">
              <a:rPr lang="en-US" smtClean="0"/>
              <a:t>13</a:t>
            </a:fld>
            <a:endParaRPr lang="en-US"/>
          </a:p>
        </p:txBody>
      </p:sp>
    </p:spTree>
    <p:extLst>
      <p:ext uri="{BB962C8B-B14F-4D97-AF65-F5344CB8AC3E}">
        <p14:creationId xmlns:p14="http://schemas.microsoft.com/office/powerpoint/2010/main" val="56216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endParaRPr lang="vi-VN"/>
          </a:p>
        </p:txBody>
      </p:sp>
      <p:sp>
        <p:nvSpPr>
          <p:cNvPr id="4" name="Slide Number Placeholder 3"/>
          <p:cNvSpPr>
            <a:spLocks noGrp="1"/>
          </p:cNvSpPr>
          <p:nvPr>
            <p:ph type="sldNum" sz="quarter" idx="10"/>
          </p:nvPr>
        </p:nvSpPr>
        <p:spPr/>
        <p:txBody>
          <a:bodyPr/>
          <a:lstStyle/>
          <a:p>
            <a:fld id="{FD84E5D4-6CFE-334C-A291-5D8A1E0F4511}" type="slidenum">
              <a:rPr lang="en-US" smtClean="0"/>
              <a:t>14</a:t>
            </a:fld>
            <a:endParaRPr lang="en-US"/>
          </a:p>
        </p:txBody>
      </p:sp>
    </p:spTree>
    <p:extLst>
      <p:ext uri="{BB962C8B-B14F-4D97-AF65-F5344CB8AC3E}">
        <p14:creationId xmlns:p14="http://schemas.microsoft.com/office/powerpoint/2010/main" val="257979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Bệnh</a:t>
            </a:r>
            <a:r>
              <a:rPr lang="en-US" dirty="0"/>
              <a:t> </a:t>
            </a:r>
            <a:r>
              <a:rPr lang="en-US" dirty="0" err="1"/>
              <a:t>nhân</a:t>
            </a:r>
            <a:r>
              <a:rPr lang="en-US" dirty="0"/>
              <a:t> </a:t>
            </a:r>
            <a:r>
              <a:rPr lang="en-US" dirty="0" err="1"/>
              <a:t>có</a:t>
            </a:r>
            <a:r>
              <a:rPr lang="en-US" dirty="0"/>
              <a:t> 1-2 </a:t>
            </a:r>
            <a:r>
              <a:rPr lang="en-US" dirty="0" err="1"/>
              <a:t>cơn</a:t>
            </a:r>
            <a:r>
              <a:rPr lang="en-US" dirty="0"/>
              <a:t> </a:t>
            </a:r>
            <a:r>
              <a:rPr lang="en-US" dirty="0" err="1"/>
              <a:t>mỗi</a:t>
            </a:r>
            <a:r>
              <a:rPr lang="en-US" dirty="0"/>
              <a:t> </a:t>
            </a:r>
            <a:r>
              <a:rPr lang="en-US" dirty="0" err="1"/>
              <a:t>tuần</a:t>
            </a:r>
            <a:r>
              <a:rPr lang="en-US" dirty="0"/>
              <a:t>, </a:t>
            </a:r>
            <a:r>
              <a:rPr lang="en-US" dirty="0" err="1"/>
              <a:t>cơn</a:t>
            </a:r>
            <a:r>
              <a:rPr lang="en-US" dirty="0"/>
              <a:t> </a:t>
            </a:r>
            <a:r>
              <a:rPr lang="en-US" dirty="0" err="1"/>
              <a:t>nặng</a:t>
            </a:r>
            <a:r>
              <a:rPr lang="en-US" dirty="0"/>
              <a:t>, </a:t>
            </a:r>
            <a:r>
              <a:rPr lang="en-US" dirty="0" err="1"/>
              <a:t>phải</a:t>
            </a:r>
            <a:r>
              <a:rPr lang="en-US" dirty="0"/>
              <a:t> </a:t>
            </a:r>
            <a:r>
              <a:rPr lang="en-US" dirty="0" err="1"/>
              <a:t>nằm</a:t>
            </a:r>
            <a:r>
              <a:rPr lang="en-US" dirty="0"/>
              <a:t> </a:t>
            </a:r>
            <a:r>
              <a:rPr lang="en-US" dirty="0" err="1"/>
              <a:t>nghỉ</a:t>
            </a:r>
            <a:r>
              <a:rPr lang="en-US" dirty="0"/>
              <a:t> </a:t>
            </a:r>
            <a:r>
              <a:rPr lang="en-US" dirty="0">
                <a:sym typeface="Wingdings" pitchFamily="2" charset="2"/>
              </a:rPr>
              <a:t> </a:t>
            </a:r>
            <a:r>
              <a:rPr lang="en-US" dirty="0" err="1">
                <a:sym typeface="Wingdings" pitchFamily="2" charset="2"/>
              </a:rPr>
              <a:t>có</a:t>
            </a:r>
            <a:r>
              <a:rPr lang="en-US" dirty="0">
                <a:sym typeface="Wingdings" pitchFamily="2" charset="2"/>
              </a:rPr>
              <a:t> </a:t>
            </a:r>
            <a:r>
              <a:rPr lang="en-US" dirty="0" err="1">
                <a:sym typeface="Wingdings" pitchFamily="2" charset="2"/>
              </a:rPr>
              <a:t>chỉ</a:t>
            </a:r>
            <a:r>
              <a:rPr lang="en-US" dirty="0">
                <a:sym typeface="Wingdings" pitchFamily="2" charset="2"/>
              </a:rPr>
              <a:t> </a:t>
            </a:r>
            <a:r>
              <a:rPr lang="en-US" dirty="0" err="1">
                <a:sym typeface="Wingdings" pitchFamily="2" charset="2"/>
              </a:rPr>
              <a:t>định</a:t>
            </a:r>
            <a:r>
              <a:rPr lang="en-US" dirty="0">
                <a:sym typeface="Wingdings" pitchFamily="2" charset="2"/>
              </a:rPr>
              <a:t> </a:t>
            </a:r>
            <a:r>
              <a:rPr lang="en-US" dirty="0" err="1">
                <a:sym typeface="Wingdings" pitchFamily="2" charset="2"/>
              </a:rPr>
              <a:t>ngừa</a:t>
            </a:r>
            <a:r>
              <a:rPr lang="en-US" dirty="0">
                <a:sym typeface="Wingdings" pitchFamily="2" charset="2"/>
              </a:rPr>
              <a:t> </a:t>
            </a:r>
            <a:r>
              <a:rPr lang="en-US" dirty="0" err="1">
                <a:sym typeface="Wingdings" pitchFamily="2" charset="2"/>
              </a:rPr>
              <a:t>cơn</a:t>
            </a:r>
            <a:endParaRPr lang="en-US" dirty="0"/>
          </a:p>
        </p:txBody>
      </p:sp>
      <p:sp>
        <p:nvSpPr>
          <p:cNvPr id="4" name="Slide Number Placeholder 3"/>
          <p:cNvSpPr>
            <a:spLocks noGrp="1"/>
          </p:cNvSpPr>
          <p:nvPr>
            <p:ph type="sldNum" sz="quarter" idx="5"/>
          </p:nvPr>
        </p:nvSpPr>
        <p:spPr/>
        <p:txBody>
          <a:bodyPr/>
          <a:lstStyle/>
          <a:p>
            <a:fld id="{3B28EFCF-10A6-4A57-90F1-D189603DC549}" type="slidenum">
              <a:rPr lang="vi-VN" smtClean="0"/>
              <a:t>17</a:t>
            </a:fld>
            <a:endParaRPr lang="vi-VN"/>
          </a:p>
        </p:txBody>
      </p:sp>
    </p:spTree>
    <p:extLst>
      <p:ext uri="{BB962C8B-B14F-4D97-AF65-F5344CB8AC3E}">
        <p14:creationId xmlns:p14="http://schemas.microsoft.com/office/powerpoint/2010/main" val="367497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smtClean="0">
                <a:effectLst/>
                <a:latin typeface="Times New Roman" panose="02020603050405020304" pitchFamily="18" charset="0"/>
                <a:ea typeface="Arial" panose="020B0604020202020204" pitchFamily="34" charset="0"/>
                <a:cs typeface="Times New Roman" panose="02020603050405020304" pitchFamily="18" charset="0"/>
              </a:rPr>
              <a:t>Thuốc có Topiramate (đã dc cấp phép bộ y tế trong bảo hiểm), Valproic acid (CCĐ cho phụ nữ độ tuổi sinh đẻ, vì sợ dị tật thai và đa nang buồng trứng, CCĐ cho bệnh gan), Flunarizin (CCĐ trầm cảm, parkinson), Amitriptyline, Propanolol – Metoprolol (chẹn beta).</a:t>
            </a:r>
            <a:endParaRPr lang="vi-VN" sz="1200" smtClean="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sp>
        <p:nvSpPr>
          <p:cNvPr id="4" name="Slide Number Placeholder 3"/>
          <p:cNvSpPr>
            <a:spLocks noGrp="1"/>
          </p:cNvSpPr>
          <p:nvPr>
            <p:ph type="sldNum" sz="quarter" idx="10"/>
          </p:nvPr>
        </p:nvSpPr>
        <p:spPr/>
        <p:txBody>
          <a:bodyPr/>
          <a:lstStyle/>
          <a:p>
            <a:fld id="{FD84E5D4-6CFE-334C-A291-5D8A1E0F4511}" type="slidenum">
              <a:rPr lang="en-US" smtClean="0"/>
              <a:t>18</a:t>
            </a:fld>
            <a:endParaRPr lang="en-US"/>
          </a:p>
        </p:txBody>
      </p:sp>
    </p:spTree>
    <p:extLst>
      <p:ext uri="{BB962C8B-B14F-4D97-AF65-F5344CB8AC3E}">
        <p14:creationId xmlns:p14="http://schemas.microsoft.com/office/powerpoint/2010/main" val="3836272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smtClean="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Contraindication</a:t>
            </a:r>
            <a:r>
              <a:rPr lang="en-US" sz="1200" smtClean="0">
                <a:effectLst/>
                <a:latin typeface="Times New Roman" panose="02020603050405020304" pitchFamily="18" charset="0"/>
                <a:ea typeface="Arial" panose="020B0604020202020204" pitchFamily="34" charset="0"/>
                <a:cs typeface="Times New Roman" panose="02020603050405020304" pitchFamily="18" charset="0"/>
              </a:rPr>
              <a:t> (</a:t>
            </a:r>
            <a:r>
              <a:rPr lang="en-US" sz="1200" b="1" smtClean="0">
                <a:effectLst/>
                <a:latin typeface="Times New Roman" panose="02020603050405020304" pitchFamily="18" charset="0"/>
                <a:ea typeface="Arial" panose="020B0604020202020204" pitchFamily="34" charset="0"/>
                <a:cs typeface="Times New Roman" panose="02020603050405020304" pitchFamily="18" charset="0"/>
              </a:rPr>
              <a:t>chống chỉ định</a:t>
            </a:r>
            <a:r>
              <a:rPr lang="en-US" sz="1200" smtClean="0">
                <a:effectLst/>
                <a:latin typeface="Times New Roman" panose="02020603050405020304" pitchFamily="18" charset="0"/>
                <a:ea typeface="Arial" panose="020B0604020202020204" pitchFamily="34" charset="0"/>
                <a:cs typeface="Times New Roman" panose="02020603050405020304" pitchFamily="18" charset="0"/>
              </a:rPr>
              <a:t>)</a:t>
            </a:r>
            <a:endParaRPr lang="vi-VN" sz="1200" smtClean="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sp>
        <p:nvSpPr>
          <p:cNvPr id="4" name="Slide Number Placeholder 3"/>
          <p:cNvSpPr>
            <a:spLocks noGrp="1"/>
          </p:cNvSpPr>
          <p:nvPr>
            <p:ph type="sldNum" sz="quarter" idx="10"/>
          </p:nvPr>
        </p:nvSpPr>
        <p:spPr/>
        <p:txBody>
          <a:bodyPr/>
          <a:lstStyle/>
          <a:p>
            <a:fld id="{FD84E5D4-6CFE-334C-A291-5D8A1E0F4511}" type="slidenum">
              <a:rPr lang="en-US" smtClean="0"/>
              <a:t>19</a:t>
            </a:fld>
            <a:endParaRPr lang="en-US"/>
          </a:p>
        </p:txBody>
      </p:sp>
    </p:spTree>
    <p:extLst>
      <p:ext uri="{BB962C8B-B14F-4D97-AF65-F5344CB8AC3E}">
        <p14:creationId xmlns:p14="http://schemas.microsoft.com/office/powerpoint/2010/main" val="217919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x-none"/>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dirty="0"/>
          </a:p>
        </p:txBody>
      </p:sp>
      <p:sp>
        <p:nvSpPr>
          <p:cNvPr id="4" name="Date Placeholder 3"/>
          <p:cNvSpPr>
            <a:spLocks noGrp="1"/>
          </p:cNvSpPr>
          <p:nvPr>
            <p:ph type="dt" sz="half" idx="10"/>
          </p:nvPr>
        </p:nvSpPr>
        <p:spPr/>
        <p:txBody>
          <a:bodyPr/>
          <a:lstStyle/>
          <a:p>
            <a:fld id="{D98E9BD0-10AF-E644-9542-3CB00561B12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DFE8B-1B58-F247-8409-63DF9430D764}" type="slidenum">
              <a:rPr lang="en-US" smtClean="0"/>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E9BD0-10AF-E644-9542-3CB00561B12F}"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6DFE8B-1B58-F247-8409-63DF9430D76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x-none"/>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x-none"/>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x-none"/>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x-none"/>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x-none"/>
              <a:t>Drag picture to placeholder or click icon to add</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x-none"/>
              <a:t>Drag picture to placeholder or click icon to add</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x-none"/>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Date Placeholder 3"/>
          <p:cNvSpPr>
            <a:spLocks noGrp="1"/>
          </p:cNvSpPr>
          <p:nvPr>
            <p:ph type="dt" sz="half" idx="10"/>
          </p:nvPr>
        </p:nvSpPr>
        <p:spPr/>
        <p:txBody>
          <a:bodyPr/>
          <a:lstStyle/>
          <a:p>
            <a:fld id="{D98E9BD0-10AF-E644-9542-3CB00561B12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x-none"/>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Date Placeholder 3"/>
          <p:cNvSpPr>
            <a:spLocks noGrp="1"/>
          </p:cNvSpPr>
          <p:nvPr>
            <p:ph type="dt" sz="half" idx="10"/>
          </p:nvPr>
        </p:nvSpPr>
        <p:spPr/>
        <p:txBody>
          <a:bodyPr/>
          <a:lstStyle/>
          <a:p>
            <a:fld id="{D98E9BD0-10AF-E644-9542-3CB00561B12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8E9BD0-10AF-E644-9542-3CB00561B12F}"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DFE8B-1B58-F247-8409-63DF9430D76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Content Placeholder 2"/>
          <p:cNvSpPr>
            <a:spLocks noGrp="1"/>
          </p:cNvSpPr>
          <p:nvPr>
            <p:ph idx="1"/>
          </p:nvPr>
        </p:nvSpPr>
        <p:spPr/>
        <p:txBody>
          <a:bodyPr/>
          <a:lstStyle>
            <a:lvl5pPr>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Date Placeholder 3"/>
          <p:cNvSpPr>
            <a:spLocks noGrp="1"/>
          </p:cNvSpPr>
          <p:nvPr>
            <p:ph type="dt" sz="half" idx="10"/>
          </p:nvPr>
        </p:nvSpPr>
        <p:spPr/>
        <p:txBody>
          <a:bodyPr/>
          <a:lstStyle/>
          <a:p>
            <a:fld id="{D98E9BD0-10AF-E644-9542-3CB00561B12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x-none"/>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D98E9BD0-10AF-E644-9542-3CB00561B12F}" type="datetimeFigureOut">
              <a:rPr lang="en-US" smtClean="0"/>
              <a:t>1/14/2021</a:t>
            </a:fld>
            <a:endParaRPr lang="en-US"/>
          </a:p>
        </p:txBody>
      </p:sp>
      <p:sp>
        <p:nvSpPr>
          <p:cNvPr id="5" name="Footer Placeholder 4"/>
          <p:cNvSpPr>
            <a:spLocks noGrp="1"/>
          </p:cNvSpPr>
          <p:nvPr>
            <p:ph type="ftr" sz="quarter" idx="11"/>
          </p:nvPr>
        </p:nvSpPr>
        <p:spPr>
          <a:xfrm>
            <a:off x="7238999" y="6356350"/>
            <a:ext cx="1446213"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06DFE8B-1B58-F247-8409-63DF9430D764}" type="slidenum">
              <a:rPr lang="en-US" smtClean="0"/>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5" name="Date Placeholder 4"/>
          <p:cNvSpPr>
            <a:spLocks noGrp="1"/>
          </p:cNvSpPr>
          <p:nvPr>
            <p:ph type="dt" sz="half" idx="10"/>
          </p:nvPr>
        </p:nvSpPr>
        <p:spPr/>
        <p:txBody>
          <a:body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7" name="Date Placeholder 6"/>
          <p:cNvSpPr>
            <a:spLocks noGrp="1"/>
          </p:cNvSpPr>
          <p:nvPr>
            <p:ph type="dt" sz="half" idx="10"/>
          </p:nvPr>
        </p:nvSpPr>
        <p:spPr/>
        <p:txBody>
          <a:bodyPr/>
          <a:lstStyle/>
          <a:p>
            <a:fld id="{D98E9BD0-10AF-E644-9542-3CB00561B12F}"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5" name="Date Placeholder 4"/>
          <p:cNvSpPr>
            <a:spLocks noGrp="1"/>
          </p:cNvSpPr>
          <p:nvPr>
            <p:ph type="dt" sz="half" idx="10"/>
          </p:nvPr>
        </p:nvSpPr>
        <p:spPr/>
        <p:txBody>
          <a:body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5" name="Date Placeholder 4"/>
          <p:cNvSpPr>
            <a:spLocks noGrp="1"/>
          </p:cNvSpPr>
          <p:nvPr>
            <p:ph type="dt" sz="half" idx="10"/>
          </p:nvPr>
        </p:nvSpPr>
        <p:spPr/>
        <p:txBody>
          <a:body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5" name="Date Placeholder 4"/>
          <p:cNvSpPr>
            <a:spLocks noGrp="1"/>
          </p:cNvSpPr>
          <p:nvPr>
            <p:ph type="dt" sz="half" idx="10"/>
          </p:nvPr>
        </p:nvSpPr>
        <p:spPr/>
        <p:txBody>
          <a:bodyPr/>
          <a:lstStyle/>
          <a:p>
            <a:fld id="{D98E9BD0-10AF-E644-9542-3CB00561B12F}"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DFE8B-1B58-F247-8409-63DF9430D764}"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a:p>
        </p:txBody>
      </p:sp>
      <p:sp>
        <p:nvSpPr>
          <p:cNvPr id="3" name="Date Placeholder 2"/>
          <p:cNvSpPr>
            <a:spLocks noGrp="1"/>
          </p:cNvSpPr>
          <p:nvPr>
            <p:ph type="dt" sz="half" idx="10"/>
          </p:nvPr>
        </p:nvSpPr>
        <p:spPr/>
        <p:txBody>
          <a:bodyPr/>
          <a:lstStyle/>
          <a:p>
            <a:fld id="{D98E9BD0-10AF-E644-9542-3CB00561B12F}"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DFE8B-1B58-F247-8409-63DF9430D76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9774" y="345141"/>
            <a:ext cx="7947025" cy="1143000"/>
          </a:xfrm>
          <a:prstGeom prst="rect">
            <a:avLst/>
          </a:prstGeom>
        </p:spPr>
        <p:txBody>
          <a:bodyPr vert="horz" lIns="91440" tIns="45720" rIns="91440" bIns="45720" rtlCol="0" anchor="ctr">
            <a:noAutofit/>
          </a:bodyPr>
          <a:lstStyle/>
          <a:p>
            <a:r>
              <a:rPr lang="x-none"/>
              <a:t>Click to edit Master title style</a:t>
            </a:r>
            <a:endParaRPr dirty="0"/>
          </a:p>
        </p:txBody>
      </p:sp>
      <p:sp>
        <p:nvSpPr>
          <p:cNvPr id="3" name="Text Placeholder 2"/>
          <p:cNvSpPr>
            <a:spLocks noGrp="1"/>
          </p:cNvSpPr>
          <p:nvPr>
            <p:ph type="body" idx="1"/>
          </p:nvPr>
        </p:nvSpPr>
        <p:spPr>
          <a:xfrm>
            <a:off x="739775" y="2054431"/>
            <a:ext cx="7662864" cy="4191989"/>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dirty="0"/>
          </a:p>
        </p:txBody>
      </p:sp>
      <p:sp>
        <p:nvSpPr>
          <p:cNvPr id="4" name="Date Placeholder 3"/>
          <p:cNvSpPr>
            <a:spLocks noGrp="1"/>
          </p:cNvSpPr>
          <p:nvPr>
            <p:ph type="dt" sz="half" idx="2"/>
          </p:nvPr>
        </p:nvSpPr>
        <p:spPr>
          <a:xfrm>
            <a:off x="1276031"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D98E9BD0-10AF-E644-9542-3CB00561B12F}" type="datetimeFigureOut">
              <a:rPr lang="en-US" smtClean="0"/>
              <a:t>1/14/2021</a:t>
            </a:fld>
            <a:endParaRPr lang="en-US"/>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C06DFE8B-1B58-F247-8409-63DF9430D764}"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xmlns="" id="{8A7801A8-3A22-1A4A-A5D2-5C65BB62FA94}"/>
              </a:ext>
            </a:extLst>
          </p:cNvPr>
          <p:cNvPicPr>
            <a:picLocks noChangeAspect="1"/>
          </p:cNvPicPr>
          <p:nvPr userDrawn="1"/>
        </p:nvPicPr>
        <p:blipFill>
          <a:blip r:embed="rId18"/>
          <a:stretch>
            <a:fillRect/>
          </a:stretch>
        </p:blipFill>
        <p:spPr>
          <a:xfrm>
            <a:off x="201881" y="5844746"/>
            <a:ext cx="925488" cy="925488"/>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4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20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5.xml"/><Relationship Id="rId7" Type="http://schemas.openxmlformats.org/officeDocument/2006/relationships/image" Target="../media/image10.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165" y="1523999"/>
            <a:ext cx="8450047" cy="1724867"/>
          </a:xfrm>
        </p:spPr>
        <p:txBody>
          <a:bodyPr/>
          <a:lstStyle/>
          <a:p>
            <a:r>
              <a:rPr lang="en-US" sz="3600" dirty="0">
                <a:cs typeface="Times"/>
              </a:rPr>
              <a:t>TRƯỜNG HỢP LÂM SÀNG </a:t>
            </a:r>
            <a:br>
              <a:rPr lang="en-US" sz="3600" dirty="0">
                <a:cs typeface="Times"/>
              </a:rPr>
            </a:br>
            <a:r>
              <a:rPr lang="en-US" sz="3600" dirty="0">
                <a:cs typeface="Times"/>
              </a:rPr>
              <a:t>ĐAU ĐẦU MIGRAINE</a:t>
            </a:r>
          </a:p>
        </p:txBody>
      </p:sp>
      <p:sp>
        <p:nvSpPr>
          <p:cNvPr id="3" name="Subtitle 2"/>
          <p:cNvSpPr>
            <a:spLocks noGrp="1"/>
          </p:cNvSpPr>
          <p:nvPr>
            <p:ph type="subTitle" idx="1"/>
          </p:nvPr>
        </p:nvSpPr>
        <p:spPr>
          <a:xfrm>
            <a:off x="457199" y="3910294"/>
            <a:ext cx="8228013" cy="1423707"/>
          </a:xfrm>
        </p:spPr>
        <p:txBody>
          <a:bodyPr>
            <a:normAutofit fontScale="92500"/>
          </a:bodyPr>
          <a:lstStyle/>
          <a:p>
            <a:r>
              <a:rPr lang="en-US" dirty="0">
                <a:latin typeface="+mn-lt"/>
              </a:rPr>
              <a:t>                                    </a:t>
            </a:r>
          </a:p>
          <a:p>
            <a:r>
              <a:rPr lang="en-US" sz="2400" dirty="0">
                <a:latin typeface="+mn-lt"/>
                <a:cs typeface="Times"/>
              </a:rPr>
              <a:t> </a:t>
            </a:r>
            <a:r>
              <a:rPr lang="en-US" sz="2400" dirty="0" err="1">
                <a:latin typeface="+mn-lt"/>
                <a:cs typeface="Times"/>
              </a:rPr>
              <a:t>Phạm</a:t>
            </a:r>
            <a:r>
              <a:rPr lang="en-US" sz="2400" dirty="0">
                <a:latin typeface="+mn-lt"/>
                <a:cs typeface="Times"/>
              </a:rPr>
              <a:t> </a:t>
            </a:r>
            <a:r>
              <a:rPr lang="en-US" sz="2400" dirty="0" err="1">
                <a:latin typeface="+mn-lt"/>
                <a:cs typeface="Times"/>
              </a:rPr>
              <a:t>Quỳnh</a:t>
            </a:r>
            <a:r>
              <a:rPr lang="en-US" sz="2400" dirty="0">
                <a:latin typeface="+mn-lt"/>
                <a:cs typeface="Times"/>
              </a:rPr>
              <a:t> Nga, </a:t>
            </a:r>
          </a:p>
          <a:p>
            <a:r>
              <a:rPr lang="en-US" sz="2400" dirty="0">
                <a:latin typeface="+mn-lt"/>
                <a:cs typeface="Times"/>
              </a:rPr>
              <a:t>Lê </a:t>
            </a:r>
            <a:r>
              <a:rPr lang="en-US" sz="2400" dirty="0" err="1">
                <a:latin typeface="+mn-lt"/>
                <a:cs typeface="Times"/>
              </a:rPr>
              <a:t>Văn</a:t>
            </a:r>
            <a:r>
              <a:rPr lang="en-US" sz="2400" dirty="0">
                <a:latin typeface="+mn-lt"/>
                <a:cs typeface="Times"/>
              </a:rPr>
              <a:t> </a:t>
            </a:r>
            <a:r>
              <a:rPr lang="en-US" sz="2400" dirty="0" err="1">
                <a:latin typeface="+mn-lt"/>
                <a:cs typeface="Times"/>
              </a:rPr>
              <a:t>Tuấn</a:t>
            </a:r>
            <a:r>
              <a:rPr lang="en-US" sz="2400" dirty="0">
                <a:latin typeface="+mn-lt"/>
                <a:cs typeface="Times"/>
              </a:rPr>
              <a:t>, Nguyễn Lê </a:t>
            </a:r>
            <a:r>
              <a:rPr lang="en-US" sz="2400" dirty="0" err="1">
                <a:latin typeface="+mn-lt"/>
                <a:cs typeface="Times"/>
              </a:rPr>
              <a:t>Trung</a:t>
            </a:r>
            <a:r>
              <a:rPr lang="en-US" sz="2400" dirty="0">
                <a:latin typeface="+mn-lt"/>
                <a:cs typeface="Times"/>
              </a:rPr>
              <a:t> </a:t>
            </a:r>
            <a:r>
              <a:rPr lang="en-US" sz="2400" dirty="0" err="1">
                <a:latin typeface="+mn-lt"/>
                <a:cs typeface="Times"/>
              </a:rPr>
              <a:t>Hiếu</a:t>
            </a:r>
            <a:r>
              <a:rPr lang="en-US" sz="2400" dirty="0">
                <a:latin typeface="+mn-lt"/>
                <a:cs typeface="Times"/>
              </a:rPr>
              <a:t>, Nguyễn </a:t>
            </a:r>
            <a:r>
              <a:rPr lang="en-US" sz="2400" dirty="0" err="1">
                <a:latin typeface="+mn-lt"/>
                <a:cs typeface="Times"/>
              </a:rPr>
              <a:t>Thị</a:t>
            </a:r>
            <a:r>
              <a:rPr lang="en-US" sz="2400" dirty="0">
                <a:latin typeface="+mn-lt"/>
                <a:cs typeface="Times"/>
              </a:rPr>
              <a:t> Kim </a:t>
            </a:r>
            <a:r>
              <a:rPr lang="en-US" sz="2400" dirty="0" err="1">
                <a:latin typeface="+mn-lt"/>
                <a:cs typeface="Times"/>
              </a:rPr>
              <a:t>Thoa</a:t>
            </a:r>
            <a:endParaRPr lang="en-US" sz="2400" dirty="0">
              <a:latin typeface="+mn-lt"/>
              <a:cs typeface="Times"/>
            </a:endParaRPr>
          </a:p>
          <a:p>
            <a:r>
              <a:rPr lang="en-US" sz="2400" dirty="0" err="1">
                <a:latin typeface="+mn-lt"/>
                <a:cs typeface="Times"/>
              </a:rPr>
              <a:t>Bô</a:t>
            </a:r>
            <a:r>
              <a:rPr lang="en-US" sz="2400" dirty="0">
                <a:latin typeface="+mn-lt"/>
                <a:cs typeface="Times"/>
              </a:rPr>
              <a:t> </a:t>
            </a:r>
            <a:r>
              <a:rPr lang="en-US" sz="2400" dirty="0" err="1">
                <a:latin typeface="+mn-lt"/>
                <a:cs typeface="Times"/>
              </a:rPr>
              <a:t>môn</a:t>
            </a:r>
            <a:r>
              <a:rPr lang="en-US" sz="2400" dirty="0">
                <a:latin typeface="+mn-lt"/>
                <a:cs typeface="Times"/>
              </a:rPr>
              <a:t> </a:t>
            </a:r>
            <a:r>
              <a:rPr lang="en-US" sz="2400" dirty="0" err="1">
                <a:latin typeface="+mn-lt"/>
                <a:cs typeface="Times"/>
              </a:rPr>
              <a:t>Thần</a:t>
            </a:r>
            <a:r>
              <a:rPr lang="en-US" sz="2400" dirty="0">
                <a:latin typeface="+mn-lt"/>
                <a:cs typeface="Times"/>
              </a:rPr>
              <a:t> </a:t>
            </a:r>
            <a:r>
              <a:rPr lang="en-US" sz="2400" dirty="0" err="1">
                <a:latin typeface="+mn-lt"/>
                <a:cs typeface="Times"/>
              </a:rPr>
              <a:t>kinh</a:t>
            </a:r>
            <a:r>
              <a:rPr lang="en-US" sz="2400" dirty="0">
                <a:latin typeface="+mn-lt"/>
                <a:cs typeface="Times"/>
              </a:rPr>
              <a:t> – </a:t>
            </a:r>
            <a:r>
              <a:rPr lang="en-US" sz="2400" dirty="0" err="1">
                <a:latin typeface="+mn-lt"/>
                <a:cs typeface="Times"/>
              </a:rPr>
              <a:t>Đại</a:t>
            </a:r>
            <a:r>
              <a:rPr lang="en-US" sz="2400" dirty="0">
                <a:latin typeface="+mn-lt"/>
                <a:cs typeface="Times"/>
              </a:rPr>
              <a:t> </a:t>
            </a:r>
            <a:r>
              <a:rPr lang="en-US" sz="2400" dirty="0" err="1">
                <a:latin typeface="+mn-lt"/>
                <a:cs typeface="Times"/>
              </a:rPr>
              <a:t>học</a:t>
            </a:r>
            <a:r>
              <a:rPr lang="en-US" sz="2400" dirty="0">
                <a:latin typeface="+mn-lt"/>
                <a:cs typeface="Times"/>
              </a:rPr>
              <a:t> Y </a:t>
            </a:r>
            <a:r>
              <a:rPr lang="en-US" sz="2400" dirty="0" err="1">
                <a:latin typeface="+mn-lt"/>
                <a:cs typeface="Times"/>
              </a:rPr>
              <a:t>Dược</a:t>
            </a:r>
            <a:r>
              <a:rPr lang="en-US" sz="2400" dirty="0">
                <a:latin typeface="+mn-lt"/>
                <a:cs typeface="Times"/>
              </a:rPr>
              <a:t> TPHCM</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3232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xmlns="" id="{C7124BB9-6DC7-5D4A-8676-2BDCB15339C9}"/>
              </a:ext>
            </a:extLst>
          </p:cNvPr>
          <p:cNvSpPr/>
          <p:nvPr/>
        </p:nvSpPr>
        <p:spPr>
          <a:xfrm>
            <a:off x="2151355" y="2083644"/>
            <a:ext cx="4088348" cy="3383706"/>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a:p>
        </p:txBody>
      </p:sp>
      <p:sp>
        <p:nvSpPr>
          <p:cNvPr id="464898" name="Rectangle 2">
            <a:extLst>
              <a:ext uri="{FF2B5EF4-FFF2-40B4-BE49-F238E27FC236}">
                <a16:creationId xmlns:a16="http://schemas.microsoft.com/office/drawing/2014/main" xmlns="" id="{B8C40BBC-8BFE-9B42-B86D-6E8294A5D907}"/>
              </a:ext>
            </a:extLst>
          </p:cNvPr>
          <p:cNvSpPr>
            <a:spLocks noGrp="1" noChangeArrowheads="1"/>
          </p:cNvSpPr>
          <p:nvPr>
            <p:ph type="title"/>
          </p:nvPr>
        </p:nvSpPr>
        <p:spPr>
          <a:noFill/>
          <a:ln/>
        </p:spPr>
        <p:txBody>
          <a:bodyPr/>
          <a:lstStyle/>
          <a:p>
            <a:r>
              <a:rPr lang="en-US" altLang="en-US" sz="3600" dirty="0" err="1">
                <a:latin typeface="Arial" panose="020B0604020202020204" pitchFamily="34" charset="0"/>
              </a:rPr>
              <a:t>Phân</a:t>
            </a:r>
            <a:r>
              <a:rPr lang="en-US" altLang="en-US" sz="3600" dirty="0">
                <a:latin typeface="Arial" panose="020B0604020202020204" pitchFamily="34" charset="0"/>
              </a:rPr>
              <a:t> </a:t>
            </a:r>
            <a:r>
              <a:rPr lang="en-US" altLang="en-US" sz="3600" dirty="0" err="1">
                <a:latin typeface="Arial" panose="020B0604020202020204" pitchFamily="34" charset="0"/>
              </a:rPr>
              <a:t>biệt</a:t>
            </a:r>
            <a:r>
              <a:rPr lang="en-US" altLang="en-US" sz="3600" dirty="0">
                <a:latin typeface="Arial" panose="020B0604020202020204" pitchFamily="34" charset="0"/>
              </a:rPr>
              <a:t> </a:t>
            </a:r>
            <a:r>
              <a:rPr lang="en-US" altLang="en-US" sz="3600" dirty="0" err="1">
                <a:latin typeface="Arial" panose="020B0604020202020204" pitchFamily="34" charset="0"/>
              </a:rPr>
              <a:t>Đau</a:t>
            </a:r>
            <a:r>
              <a:rPr lang="en-US" altLang="en-US" sz="3600" dirty="0">
                <a:latin typeface="Arial" panose="020B0604020202020204" pitchFamily="34" charset="0"/>
              </a:rPr>
              <a:t> </a:t>
            </a:r>
            <a:r>
              <a:rPr lang="en-US" altLang="en-US" sz="3600" dirty="0" err="1">
                <a:latin typeface="Arial" panose="020B0604020202020204" pitchFamily="34" charset="0"/>
              </a:rPr>
              <a:t>đầu</a:t>
            </a:r>
            <a:r>
              <a:rPr lang="en-US" altLang="en-US" sz="3600" dirty="0">
                <a:latin typeface="Arial" panose="020B0604020202020204" pitchFamily="34" charset="0"/>
              </a:rPr>
              <a:t> </a:t>
            </a:r>
            <a:r>
              <a:rPr lang="en-US" altLang="en-US" sz="3600" dirty="0" err="1">
                <a:latin typeface="Arial" panose="020B0604020202020204" pitchFamily="34" charset="0"/>
              </a:rPr>
              <a:t>dạng</a:t>
            </a:r>
            <a:r>
              <a:rPr lang="en-US" altLang="en-US" sz="3600" dirty="0">
                <a:latin typeface="Arial" panose="020B0604020202020204" pitchFamily="34" charset="0"/>
              </a:rPr>
              <a:t> </a:t>
            </a:r>
            <a:r>
              <a:rPr lang="en-US" altLang="en-US" sz="3600" dirty="0" err="1">
                <a:latin typeface="Arial" panose="020B0604020202020204" pitchFamily="34" charset="0"/>
              </a:rPr>
              <a:t>căng</a:t>
            </a:r>
            <a:r>
              <a:rPr lang="en-US" altLang="en-US" sz="3600" dirty="0">
                <a:latin typeface="Arial" panose="020B0604020202020204" pitchFamily="34" charset="0"/>
              </a:rPr>
              <a:t> </a:t>
            </a:r>
            <a:r>
              <a:rPr lang="en-US" altLang="en-US" sz="3600" dirty="0" err="1">
                <a:latin typeface="Arial" panose="020B0604020202020204" pitchFamily="34" charset="0"/>
              </a:rPr>
              <a:t>thẳng</a:t>
            </a:r>
            <a:r>
              <a:rPr lang="en-US" altLang="en-US" sz="3600" dirty="0">
                <a:latin typeface="Arial" panose="020B0604020202020204" pitchFamily="34" charset="0"/>
              </a:rPr>
              <a:t> </a:t>
            </a:r>
            <a:br>
              <a:rPr lang="en-US" altLang="en-US" sz="3600" dirty="0">
                <a:latin typeface="Arial" panose="020B0604020202020204" pitchFamily="34" charset="0"/>
              </a:rPr>
            </a:br>
            <a:r>
              <a:rPr lang="en-US" altLang="en-US" sz="3600" dirty="0" err="1">
                <a:latin typeface="Arial" panose="020B0604020202020204" pitchFamily="34" charset="0"/>
              </a:rPr>
              <a:t>với</a:t>
            </a:r>
            <a:r>
              <a:rPr lang="en-US" altLang="en-US" sz="3600" dirty="0">
                <a:latin typeface="Arial" panose="020B0604020202020204" pitchFamily="34" charset="0"/>
              </a:rPr>
              <a:t> Migraine</a:t>
            </a:r>
            <a:endParaRPr lang="en-US" altLang="en-US" sz="3600" dirty="0"/>
          </a:p>
        </p:txBody>
      </p:sp>
      <p:sp>
        <p:nvSpPr>
          <p:cNvPr id="464900" name="Oval 4">
            <a:extLst>
              <a:ext uri="{FF2B5EF4-FFF2-40B4-BE49-F238E27FC236}">
                <a16:creationId xmlns:a16="http://schemas.microsoft.com/office/drawing/2014/main" xmlns="" id="{35E0D02A-76D4-AA4A-9204-F07CB860D6F0}"/>
              </a:ext>
            </a:extLst>
          </p:cNvPr>
          <p:cNvSpPr>
            <a:spLocks noChangeAspect="1" noChangeArrowheads="1"/>
          </p:cNvSpPr>
          <p:nvPr/>
        </p:nvSpPr>
        <p:spPr bwMode="auto">
          <a:xfrm>
            <a:off x="3526269" y="2457449"/>
            <a:ext cx="2713435" cy="2587229"/>
          </a:xfrm>
          <a:prstGeom prst="ellipse">
            <a:avLst/>
          </a:prstGeom>
          <a:solidFill>
            <a:schemeClr val="accent1"/>
          </a:solidFill>
          <a:ln w="9525" algn="ctr">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500">
              <a:solidFill>
                <a:schemeClr val="bg1"/>
              </a:solidFill>
              <a:latin typeface="Arial" panose="020B0604020202020204" pitchFamily="34" charset="0"/>
            </a:endParaRPr>
          </a:p>
        </p:txBody>
      </p:sp>
      <p:sp>
        <p:nvSpPr>
          <p:cNvPr id="464901" name="AutoShape 5">
            <a:extLst>
              <a:ext uri="{FF2B5EF4-FFF2-40B4-BE49-F238E27FC236}">
                <a16:creationId xmlns:a16="http://schemas.microsoft.com/office/drawing/2014/main" xmlns="" id="{A07AD48F-990D-0846-804F-38FEDE98F8F7}"/>
              </a:ext>
            </a:extLst>
          </p:cNvPr>
          <p:cNvSpPr>
            <a:spLocks noChangeAspect="1" noChangeArrowheads="1"/>
          </p:cNvSpPr>
          <p:nvPr/>
        </p:nvSpPr>
        <p:spPr bwMode="auto">
          <a:xfrm>
            <a:off x="2808322" y="5505450"/>
            <a:ext cx="2051447" cy="216694"/>
          </a:xfrm>
          <a:prstGeom prst="leftRightArrow">
            <a:avLst>
              <a:gd name="adj1" fmla="val 50000"/>
              <a:gd name="adj2" fmla="val 189341"/>
            </a:avLst>
          </a:prstGeom>
          <a:gradFill rotWithShape="1">
            <a:gsLst>
              <a:gs pos="0">
                <a:schemeClr val="hlink"/>
              </a:gs>
              <a:gs pos="100000">
                <a:schemeClr val="accent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64902" name="Text Box 6">
            <a:extLst>
              <a:ext uri="{FF2B5EF4-FFF2-40B4-BE49-F238E27FC236}">
                <a16:creationId xmlns:a16="http://schemas.microsoft.com/office/drawing/2014/main" xmlns="" id="{AC88816F-DD90-D449-B2F8-EDFF66DDC8D5}"/>
              </a:ext>
            </a:extLst>
          </p:cNvPr>
          <p:cNvSpPr txBox="1">
            <a:spLocks noChangeAspect="1" noChangeArrowheads="1"/>
          </p:cNvSpPr>
          <p:nvPr/>
        </p:nvSpPr>
        <p:spPr bwMode="auto">
          <a:xfrm>
            <a:off x="1233126" y="5486401"/>
            <a:ext cx="1504849" cy="289322"/>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en-US" sz="1350" b="1" dirty="0" err="1">
                <a:solidFill>
                  <a:schemeClr val="bg1"/>
                </a:solidFill>
                <a:latin typeface="Arial" panose="020B0604020202020204" pitchFamily="34" charset="0"/>
              </a:rPr>
              <a:t>Dạng</a:t>
            </a:r>
            <a:r>
              <a:rPr lang="en-US" altLang="en-US" sz="1350" b="1" dirty="0">
                <a:solidFill>
                  <a:schemeClr val="bg1"/>
                </a:solidFill>
                <a:latin typeface="Arial" panose="020B0604020202020204" pitchFamily="34" charset="0"/>
              </a:rPr>
              <a:t> </a:t>
            </a:r>
            <a:r>
              <a:rPr lang="en-US" altLang="en-US" sz="1350" b="1" dirty="0" err="1">
                <a:solidFill>
                  <a:schemeClr val="bg1"/>
                </a:solidFill>
                <a:latin typeface="Arial" panose="020B0604020202020204" pitchFamily="34" charset="0"/>
              </a:rPr>
              <a:t>căng</a:t>
            </a:r>
            <a:r>
              <a:rPr lang="en-US" altLang="en-US" sz="1350" b="1" dirty="0">
                <a:solidFill>
                  <a:schemeClr val="bg1"/>
                </a:solidFill>
                <a:latin typeface="Arial" panose="020B0604020202020204" pitchFamily="34" charset="0"/>
              </a:rPr>
              <a:t> </a:t>
            </a:r>
            <a:r>
              <a:rPr lang="en-US" altLang="en-US" sz="1350" b="1" dirty="0" err="1">
                <a:solidFill>
                  <a:schemeClr val="bg1"/>
                </a:solidFill>
                <a:latin typeface="Arial" panose="020B0604020202020204" pitchFamily="34" charset="0"/>
              </a:rPr>
              <a:t>thẳng</a:t>
            </a:r>
            <a:endParaRPr lang="en-US" altLang="en-US" sz="1350" b="1" dirty="0">
              <a:solidFill>
                <a:schemeClr val="bg1"/>
              </a:solidFill>
              <a:latin typeface="Arial" panose="020B0604020202020204" pitchFamily="34" charset="0"/>
            </a:endParaRPr>
          </a:p>
        </p:txBody>
      </p:sp>
      <p:sp>
        <p:nvSpPr>
          <p:cNvPr id="464903" name="Text Box 7">
            <a:extLst>
              <a:ext uri="{FF2B5EF4-FFF2-40B4-BE49-F238E27FC236}">
                <a16:creationId xmlns:a16="http://schemas.microsoft.com/office/drawing/2014/main" xmlns="" id="{1D8E7CE2-C1B5-064A-9756-700FAA4E70A8}"/>
              </a:ext>
            </a:extLst>
          </p:cNvPr>
          <p:cNvSpPr txBox="1">
            <a:spLocks noChangeAspect="1" noChangeArrowheads="1"/>
          </p:cNvSpPr>
          <p:nvPr/>
        </p:nvSpPr>
        <p:spPr bwMode="auto">
          <a:xfrm>
            <a:off x="5088368" y="5486401"/>
            <a:ext cx="1214438" cy="289322"/>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350" b="1" dirty="0">
                <a:solidFill>
                  <a:srgbClr val="0070C0"/>
                </a:solidFill>
                <a:latin typeface="Arial" panose="020B0604020202020204" pitchFamily="34" charset="0"/>
              </a:rPr>
              <a:t>Migraine</a:t>
            </a:r>
          </a:p>
        </p:txBody>
      </p:sp>
      <p:sp>
        <p:nvSpPr>
          <p:cNvPr id="464904" name="Rectangle 8">
            <a:extLst>
              <a:ext uri="{FF2B5EF4-FFF2-40B4-BE49-F238E27FC236}">
                <a16:creationId xmlns:a16="http://schemas.microsoft.com/office/drawing/2014/main" xmlns="" id="{7786398E-6D71-E347-96BA-561C5D6F6A51}"/>
              </a:ext>
            </a:extLst>
          </p:cNvPr>
          <p:cNvSpPr>
            <a:spLocks noChangeAspect="1" noChangeArrowheads="1"/>
          </p:cNvSpPr>
          <p:nvPr/>
        </p:nvSpPr>
        <p:spPr bwMode="auto">
          <a:xfrm>
            <a:off x="3566750" y="2286000"/>
            <a:ext cx="1248966"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Nhẹ</a:t>
            </a:r>
            <a:endParaRPr lang="en-US" altLang="en-US" sz="1500" dirty="0">
              <a:solidFill>
                <a:schemeClr val="bg1"/>
              </a:solidFill>
              <a:latin typeface="Arial" panose="020B0604020202020204" pitchFamily="34" charset="0"/>
            </a:endParaRPr>
          </a:p>
        </p:txBody>
      </p:sp>
      <p:sp>
        <p:nvSpPr>
          <p:cNvPr id="464905" name="Rectangle 9">
            <a:extLst>
              <a:ext uri="{FF2B5EF4-FFF2-40B4-BE49-F238E27FC236}">
                <a16:creationId xmlns:a16="http://schemas.microsoft.com/office/drawing/2014/main" xmlns="" id="{E8EE4B83-5C5F-4C42-8831-258ED30A31A8}"/>
              </a:ext>
            </a:extLst>
          </p:cNvPr>
          <p:cNvSpPr>
            <a:spLocks noChangeAspect="1" noChangeArrowheads="1"/>
          </p:cNvSpPr>
          <p:nvPr/>
        </p:nvSpPr>
        <p:spPr bwMode="auto">
          <a:xfrm>
            <a:off x="3566750" y="2614613"/>
            <a:ext cx="1248966" cy="21669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Vừa</a:t>
            </a:r>
            <a:endParaRPr lang="en-US" altLang="en-US" sz="1500" dirty="0">
              <a:solidFill>
                <a:schemeClr val="bg1"/>
              </a:solidFill>
              <a:latin typeface="Arial" panose="020B0604020202020204" pitchFamily="34" charset="0"/>
            </a:endParaRPr>
          </a:p>
        </p:txBody>
      </p:sp>
      <p:sp>
        <p:nvSpPr>
          <p:cNvPr id="464906" name="Rectangle 10">
            <a:extLst>
              <a:ext uri="{FF2B5EF4-FFF2-40B4-BE49-F238E27FC236}">
                <a16:creationId xmlns:a16="http://schemas.microsoft.com/office/drawing/2014/main" xmlns="" id="{A68B812B-D690-0240-ADE2-7F310DB3E41B}"/>
              </a:ext>
            </a:extLst>
          </p:cNvPr>
          <p:cNvSpPr>
            <a:spLocks noChangeAspect="1" noChangeArrowheads="1"/>
          </p:cNvSpPr>
          <p:nvPr/>
        </p:nvSpPr>
        <p:spPr bwMode="auto">
          <a:xfrm>
            <a:off x="3566750" y="2943225"/>
            <a:ext cx="1248966"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Nặng</a:t>
            </a:r>
            <a:endParaRPr lang="en-US" altLang="en-US" sz="1500" dirty="0">
              <a:solidFill>
                <a:schemeClr val="bg1"/>
              </a:solidFill>
              <a:latin typeface="Arial" panose="020B0604020202020204" pitchFamily="34" charset="0"/>
            </a:endParaRPr>
          </a:p>
        </p:txBody>
      </p:sp>
      <p:sp>
        <p:nvSpPr>
          <p:cNvPr id="464907" name="Rectangle 11">
            <a:extLst>
              <a:ext uri="{FF2B5EF4-FFF2-40B4-BE49-F238E27FC236}">
                <a16:creationId xmlns:a16="http://schemas.microsoft.com/office/drawing/2014/main" xmlns="" id="{10CB5C6A-1599-2043-836D-1CDDB3FE1B08}"/>
              </a:ext>
            </a:extLst>
          </p:cNvPr>
          <p:cNvSpPr>
            <a:spLocks noChangeAspect="1" noChangeArrowheads="1"/>
          </p:cNvSpPr>
          <p:nvPr/>
        </p:nvSpPr>
        <p:spPr bwMode="auto">
          <a:xfrm>
            <a:off x="3382204" y="3271838"/>
            <a:ext cx="1248965"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Một</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bên</a:t>
            </a:r>
            <a:endParaRPr lang="en-US" altLang="en-US" sz="1500" dirty="0">
              <a:solidFill>
                <a:schemeClr val="bg1"/>
              </a:solidFill>
              <a:latin typeface="Arial" panose="020B0604020202020204" pitchFamily="34" charset="0"/>
            </a:endParaRPr>
          </a:p>
        </p:txBody>
      </p:sp>
      <p:sp>
        <p:nvSpPr>
          <p:cNvPr id="464908" name="Rectangle 12">
            <a:extLst>
              <a:ext uri="{FF2B5EF4-FFF2-40B4-BE49-F238E27FC236}">
                <a16:creationId xmlns:a16="http://schemas.microsoft.com/office/drawing/2014/main" xmlns="" id="{AE402BB2-4662-2A4F-9428-33177B8CB1AE}"/>
              </a:ext>
            </a:extLst>
          </p:cNvPr>
          <p:cNvSpPr>
            <a:spLocks noChangeAspect="1" noChangeArrowheads="1"/>
          </p:cNvSpPr>
          <p:nvPr/>
        </p:nvSpPr>
        <p:spPr bwMode="auto">
          <a:xfrm>
            <a:off x="2908336" y="3601641"/>
            <a:ext cx="1248965"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a:solidFill>
                  <a:schemeClr val="bg1"/>
                </a:solidFill>
                <a:latin typeface="Arial" panose="020B0604020202020204" pitchFamily="34" charset="0"/>
              </a:rPr>
              <a:t>Hai </a:t>
            </a:r>
            <a:r>
              <a:rPr lang="en-US" altLang="en-US" sz="1500" dirty="0" err="1">
                <a:solidFill>
                  <a:schemeClr val="bg1"/>
                </a:solidFill>
                <a:latin typeface="Arial" panose="020B0604020202020204" pitchFamily="34" charset="0"/>
              </a:rPr>
              <a:t>bên</a:t>
            </a:r>
            <a:endParaRPr lang="en-US" altLang="en-US" sz="1500" dirty="0">
              <a:solidFill>
                <a:schemeClr val="bg1"/>
              </a:solidFill>
              <a:latin typeface="Arial" panose="020B0604020202020204" pitchFamily="34" charset="0"/>
            </a:endParaRPr>
          </a:p>
        </p:txBody>
      </p:sp>
      <p:sp>
        <p:nvSpPr>
          <p:cNvPr id="464909" name="Rectangle 13">
            <a:extLst>
              <a:ext uri="{FF2B5EF4-FFF2-40B4-BE49-F238E27FC236}">
                <a16:creationId xmlns:a16="http://schemas.microsoft.com/office/drawing/2014/main" xmlns="" id="{436D8E58-242E-F24C-B658-E3DBBE2E188A}"/>
              </a:ext>
            </a:extLst>
          </p:cNvPr>
          <p:cNvSpPr>
            <a:spLocks noChangeAspect="1" noChangeArrowheads="1"/>
          </p:cNvSpPr>
          <p:nvPr/>
        </p:nvSpPr>
        <p:spPr bwMode="auto">
          <a:xfrm>
            <a:off x="3382204" y="3930254"/>
            <a:ext cx="1248965"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Sợ</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ánh</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sáng</a:t>
            </a:r>
            <a:endParaRPr lang="en-US" altLang="en-US" sz="1500" dirty="0">
              <a:solidFill>
                <a:schemeClr val="bg1"/>
              </a:solidFill>
              <a:latin typeface="Arial" panose="020B0604020202020204" pitchFamily="34" charset="0"/>
            </a:endParaRPr>
          </a:p>
        </p:txBody>
      </p:sp>
      <p:sp>
        <p:nvSpPr>
          <p:cNvPr id="464910" name="Rectangle 14">
            <a:extLst>
              <a:ext uri="{FF2B5EF4-FFF2-40B4-BE49-F238E27FC236}">
                <a16:creationId xmlns:a16="http://schemas.microsoft.com/office/drawing/2014/main" xmlns="" id="{4D19E771-8521-814D-AD0E-B1280C345AEF}"/>
              </a:ext>
            </a:extLst>
          </p:cNvPr>
          <p:cNvSpPr>
            <a:spLocks noChangeAspect="1" noChangeArrowheads="1"/>
          </p:cNvSpPr>
          <p:nvPr/>
        </p:nvSpPr>
        <p:spPr bwMode="auto">
          <a:xfrm>
            <a:off x="3438162" y="4258866"/>
            <a:ext cx="1248966"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Buồn</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nôn</a:t>
            </a:r>
            <a:endParaRPr lang="en-US" altLang="en-US" sz="1500" dirty="0">
              <a:solidFill>
                <a:schemeClr val="bg1"/>
              </a:solidFill>
              <a:latin typeface="Arial" panose="020B0604020202020204" pitchFamily="34" charset="0"/>
            </a:endParaRPr>
          </a:p>
        </p:txBody>
      </p:sp>
      <p:sp>
        <p:nvSpPr>
          <p:cNvPr id="464911" name="Rectangle 15">
            <a:extLst>
              <a:ext uri="{FF2B5EF4-FFF2-40B4-BE49-F238E27FC236}">
                <a16:creationId xmlns:a16="http://schemas.microsoft.com/office/drawing/2014/main" xmlns="" id="{ADE844FD-2213-A14E-93E8-7400CB9503AF}"/>
              </a:ext>
            </a:extLst>
          </p:cNvPr>
          <p:cNvSpPr>
            <a:spLocks noChangeAspect="1" noChangeArrowheads="1"/>
          </p:cNvSpPr>
          <p:nvPr/>
        </p:nvSpPr>
        <p:spPr bwMode="auto">
          <a:xfrm>
            <a:off x="3728675" y="4587479"/>
            <a:ext cx="1248966" cy="21669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Đau</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nhói</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giật</a:t>
            </a:r>
            <a:endParaRPr lang="en-US" altLang="en-US" sz="1500" dirty="0">
              <a:solidFill>
                <a:schemeClr val="bg1"/>
              </a:solidFill>
              <a:latin typeface="Arial" panose="020B0604020202020204" pitchFamily="34" charset="0"/>
            </a:endParaRPr>
          </a:p>
        </p:txBody>
      </p:sp>
      <p:sp>
        <p:nvSpPr>
          <p:cNvPr id="464912" name="Rectangle 16">
            <a:extLst>
              <a:ext uri="{FF2B5EF4-FFF2-40B4-BE49-F238E27FC236}">
                <a16:creationId xmlns:a16="http://schemas.microsoft.com/office/drawing/2014/main" xmlns="" id="{A1254E70-AFC1-384C-8CF0-B397D47730B4}"/>
              </a:ext>
            </a:extLst>
          </p:cNvPr>
          <p:cNvSpPr>
            <a:spLocks noChangeAspect="1" noChangeArrowheads="1"/>
          </p:cNvSpPr>
          <p:nvPr/>
        </p:nvSpPr>
        <p:spPr bwMode="auto">
          <a:xfrm>
            <a:off x="3729867" y="4917280"/>
            <a:ext cx="1248965" cy="196454"/>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500" dirty="0" err="1">
                <a:solidFill>
                  <a:schemeClr val="bg1"/>
                </a:solidFill>
                <a:latin typeface="Arial" panose="020B0604020202020204" pitchFamily="34" charset="0"/>
              </a:rPr>
              <a:t>Đau</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đè</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nặng</a:t>
            </a:r>
            <a:endParaRPr lang="en-US" altLang="en-US" sz="1500" dirty="0">
              <a:solidFill>
                <a:schemeClr val="bg1"/>
              </a:solidFill>
              <a:latin typeface="Arial" panose="020B0604020202020204" pitchFamily="34" charset="0"/>
            </a:endParaRPr>
          </a:p>
        </p:txBody>
      </p:sp>
      <p:sp>
        <p:nvSpPr>
          <p:cNvPr id="464913" name="Rectangle 17">
            <a:extLst>
              <a:ext uri="{FF2B5EF4-FFF2-40B4-BE49-F238E27FC236}">
                <a16:creationId xmlns:a16="http://schemas.microsoft.com/office/drawing/2014/main" xmlns="" id="{4BAA9D39-CF39-1A4A-B472-181B8814A549}"/>
              </a:ext>
            </a:extLst>
          </p:cNvPr>
          <p:cNvSpPr>
            <a:spLocks noChangeAspect="1" noChangeArrowheads="1"/>
          </p:cNvSpPr>
          <p:nvPr/>
        </p:nvSpPr>
        <p:spPr bwMode="auto">
          <a:xfrm>
            <a:off x="4974068" y="2955132"/>
            <a:ext cx="839391" cy="245269"/>
          </a:xfrm>
          <a:prstGeom prst="rect">
            <a:avLst/>
          </a:prstGeom>
          <a:solidFill>
            <a:schemeClr val="accent3"/>
          </a:solidFill>
          <a:ln w="9525">
            <a:solidFill>
              <a:schemeClr val="tx1"/>
            </a:solidFill>
            <a:miter lim="800000"/>
            <a:headEnd/>
            <a:tailEnd/>
          </a:ln>
          <a:effectLst/>
        </p:spPr>
        <p:txBody>
          <a:bodyPr wrap="none" anchor="ctr"/>
          <a:lstStyle/>
          <a:p>
            <a:pPr algn="ctr"/>
            <a:r>
              <a:rPr lang="en-US" altLang="en-US" sz="1500" dirty="0" err="1">
                <a:solidFill>
                  <a:schemeClr val="bg1"/>
                </a:solidFill>
                <a:latin typeface="Arial" panose="020B0604020202020204" pitchFamily="34" charset="0"/>
              </a:rPr>
              <a:t>Tiền</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triệu</a:t>
            </a:r>
            <a:endParaRPr lang="en-US" altLang="en-US" sz="1500" dirty="0">
              <a:solidFill>
                <a:schemeClr val="bg1"/>
              </a:solidFill>
              <a:latin typeface="Arial" panose="020B0604020202020204" pitchFamily="34" charset="0"/>
            </a:endParaRPr>
          </a:p>
        </p:txBody>
      </p:sp>
      <p:sp>
        <p:nvSpPr>
          <p:cNvPr id="464914" name="Rectangle 18">
            <a:extLst>
              <a:ext uri="{FF2B5EF4-FFF2-40B4-BE49-F238E27FC236}">
                <a16:creationId xmlns:a16="http://schemas.microsoft.com/office/drawing/2014/main" xmlns="" id="{62058301-EDCF-1944-8773-61EC3C7F0658}"/>
              </a:ext>
            </a:extLst>
          </p:cNvPr>
          <p:cNvSpPr>
            <a:spLocks noChangeAspect="1" noChangeArrowheads="1"/>
          </p:cNvSpPr>
          <p:nvPr/>
        </p:nvSpPr>
        <p:spPr bwMode="auto">
          <a:xfrm>
            <a:off x="4802618" y="3436144"/>
            <a:ext cx="1276350" cy="216694"/>
          </a:xfrm>
          <a:prstGeom prst="rect">
            <a:avLst/>
          </a:prstGeom>
          <a:solidFill>
            <a:schemeClr val="accent3"/>
          </a:solidFill>
          <a:ln w="9525" algn="ctr">
            <a:solidFill>
              <a:schemeClr val="tx1"/>
            </a:solidFill>
            <a:miter lim="800000"/>
            <a:headEnd/>
            <a:tailEnd/>
          </a:ln>
          <a:effectLst/>
        </p:spPr>
        <p:txBody>
          <a:bodyPr wrap="none" anchor="ctr"/>
          <a:lstStyle/>
          <a:p>
            <a:pPr algn="ctr"/>
            <a:r>
              <a:rPr lang="en-US" altLang="en-US" sz="1500" dirty="0" err="1">
                <a:solidFill>
                  <a:schemeClr val="bg1"/>
                </a:solidFill>
                <a:latin typeface="Arial" panose="020B0604020202020204" pitchFamily="34" charset="0"/>
              </a:rPr>
              <a:t>Nôn</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ói</a:t>
            </a:r>
            <a:endParaRPr lang="en-US" altLang="en-US" sz="1500" dirty="0">
              <a:solidFill>
                <a:schemeClr val="bg1"/>
              </a:solidFill>
              <a:latin typeface="Arial" panose="020B0604020202020204" pitchFamily="34" charset="0"/>
            </a:endParaRPr>
          </a:p>
        </p:txBody>
      </p:sp>
      <p:sp>
        <p:nvSpPr>
          <p:cNvPr id="464915" name="Rectangle 19">
            <a:extLst>
              <a:ext uri="{FF2B5EF4-FFF2-40B4-BE49-F238E27FC236}">
                <a16:creationId xmlns:a16="http://schemas.microsoft.com/office/drawing/2014/main" xmlns="" id="{E3BD027C-8885-F948-9A32-C1C964FEDADD}"/>
              </a:ext>
            </a:extLst>
          </p:cNvPr>
          <p:cNvSpPr>
            <a:spLocks noChangeAspect="1" noChangeArrowheads="1"/>
          </p:cNvSpPr>
          <p:nvPr/>
        </p:nvSpPr>
        <p:spPr bwMode="auto">
          <a:xfrm>
            <a:off x="4802618" y="3886199"/>
            <a:ext cx="1276350" cy="467916"/>
          </a:xfrm>
          <a:prstGeom prst="rect">
            <a:avLst/>
          </a:prstGeom>
          <a:solidFill>
            <a:schemeClr val="accent3"/>
          </a:solidFill>
          <a:ln w="9525" algn="ctr">
            <a:solidFill>
              <a:schemeClr val="tx1"/>
            </a:solidFill>
            <a:miter lim="800000"/>
            <a:headEnd/>
            <a:tailEnd/>
          </a:ln>
          <a:effectLst/>
        </p:spPr>
        <p:txBody>
          <a:bodyPr wrap="none" anchor="ctr"/>
          <a:lstStyle/>
          <a:p>
            <a:pPr algn="ctr"/>
            <a:r>
              <a:rPr lang="en-US" altLang="en-US" sz="1500" dirty="0" err="1">
                <a:solidFill>
                  <a:schemeClr val="bg1"/>
                </a:solidFill>
                <a:latin typeface="Arial" panose="020B0604020202020204" pitchFamily="34" charset="0"/>
              </a:rPr>
              <a:t>Nặng</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lên</a:t>
            </a:r>
            <a:r>
              <a:rPr lang="en-US" altLang="en-US" sz="1500" dirty="0">
                <a:solidFill>
                  <a:schemeClr val="bg1"/>
                </a:solidFill>
                <a:latin typeface="Arial" panose="020B0604020202020204" pitchFamily="34" charset="0"/>
              </a:rPr>
              <a:t> </a:t>
            </a:r>
          </a:p>
          <a:p>
            <a:pPr algn="ctr"/>
            <a:r>
              <a:rPr lang="en-US" altLang="en-US" sz="1500" dirty="0" err="1">
                <a:solidFill>
                  <a:schemeClr val="bg1"/>
                </a:solidFill>
                <a:latin typeface="Arial" panose="020B0604020202020204" pitchFamily="34" charset="0"/>
              </a:rPr>
              <a:t>khi</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vận</a:t>
            </a:r>
            <a:r>
              <a:rPr lang="en-US" altLang="en-US" sz="1500" dirty="0">
                <a:solidFill>
                  <a:schemeClr val="bg1"/>
                </a:solidFill>
                <a:latin typeface="Arial" panose="020B0604020202020204" pitchFamily="34" charset="0"/>
              </a:rPr>
              <a:t> </a:t>
            </a:r>
            <a:r>
              <a:rPr lang="en-US" altLang="en-US" sz="1500" dirty="0" err="1">
                <a:solidFill>
                  <a:schemeClr val="bg1"/>
                </a:solidFill>
                <a:latin typeface="Arial" panose="020B0604020202020204" pitchFamily="34" charset="0"/>
              </a:rPr>
              <a:t>động</a:t>
            </a:r>
            <a:endParaRPr lang="en-US" altLang="en-US" sz="1500" dirty="0">
              <a:solidFill>
                <a:schemeClr val="bg1"/>
              </a:solidFill>
              <a:latin typeface="Arial" panose="020B0604020202020204" pitchFamily="34" charset="0"/>
            </a:endParaRPr>
          </a:p>
        </p:txBody>
      </p:sp>
      <p:sp>
        <p:nvSpPr>
          <p:cNvPr id="464916" name="Text Box 20">
            <a:extLst>
              <a:ext uri="{FF2B5EF4-FFF2-40B4-BE49-F238E27FC236}">
                <a16:creationId xmlns:a16="http://schemas.microsoft.com/office/drawing/2014/main" xmlns="" id="{F92E9AA6-E193-1043-8F31-9D8AB8B86D9C}"/>
              </a:ext>
            </a:extLst>
          </p:cNvPr>
          <p:cNvSpPr txBox="1">
            <a:spLocks noChangeArrowheads="1"/>
          </p:cNvSpPr>
          <p:nvPr/>
        </p:nvSpPr>
        <p:spPr bwMode="auto">
          <a:xfrm>
            <a:off x="5599147" y="5794772"/>
            <a:ext cx="172515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900">
                <a:latin typeface="Arial" panose="020B0604020202020204" pitchFamily="34" charset="0"/>
              </a:rPr>
              <a:t>© 2002 Primary Care Network</a:t>
            </a:r>
          </a:p>
        </p:txBody>
      </p:sp>
      <p:pic>
        <p:nvPicPr>
          <p:cNvPr id="21" name="Picture 4" descr="migraine03">
            <a:extLst>
              <a:ext uri="{FF2B5EF4-FFF2-40B4-BE49-F238E27FC236}">
                <a16:creationId xmlns:a16="http://schemas.microsoft.com/office/drawing/2014/main" xmlns="" id="{7DA2B3A6-A877-6747-8BB0-E9ADF0A9FD9C}"/>
              </a:ext>
            </a:extLst>
          </p:cNvPr>
          <p:cNvPicPr>
            <a:picLocks noChangeAspect="1" noChangeArrowheads="1"/>
          </p:cNvPicPr>
          <p:nvPr/>
        </p:nvPicPr>
        <p:blipFill>
          <a:blip r:embed="rId3"/>
          <a:srcRect/>
          <a:stretch>
            <a:fillRect/>
          </a:stretch>
        </p:blipFill>
        <p:spPr bwMode="auto">
          <a:xfrm>
            <a:off x="6483475" y="3243064"/>
            <a:ext cx="1452710" cy="1150541"/>
          </a:xfrm>
          <a:prstGeom prst="rect">
            <a:avLst/>
          </a:prstGeom>
          <a:noFill/>
          <a:ln w="9525">
            <a:noFill/>
            <a:miter lim="800000"/>
            <a:headEnd/>
            <a:tailEnd/>
          </a:ln>
        </p:spPr>
      </p:pic>
      <p:pic>
        <p:nvPicPr>
          <p:cNvPr id="22" name="Picture 2" descr="Migraine Art 6">
            <a:extLst>
              <a:ext uri="{FF2B5EF4-FFF2-40B4-BE49-F238E27FC236}">
                <a16:creationId xmlns:a16="http://schemas.microsoft.com/office/drawing/2014/main" xmlns="" id="{F6DBFAD9-53CB-054C-9D0D-49D60BEE6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255" y="4357981"/>
            <a:ext cx="1459626" cy="10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a:extLst>
              <a:ext uri="{FF2B5EF4-FFF2-40B4-BE49-F238E27FC236}">
                <a16:creationId xmlns:a16="http://schemas.microsoft.com/office/drawing/2014/main" xmlns="" id="{9473BCF7-F33A-7D45-9838-D273B16E57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6506" y="3273651"/>
            <a:ext cx="1504849" cy="91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migraine01">
            <a:extLst>
              <a:ext uri="{FF2B5EF4-FFF2-40B4-BE49-F238E27FC236}">
                <a16:creationId xmlns:a16="http://schemas.microsoft.com/office/drawing/2014/main" xmlns="" id="{D7598CBB-ECF4-D044-95F0-376AE1502479}"/>
              </a:ext>
            </a:extLst>
          </p:cNvPr>
          <p:cNvPicPr>
            <a:picLocks noChangeAspect="1" noChangeArrowheads="1"/>
          </p:cNvPicPr>
          <p:nvPr/>
        </p:nvPicPr>
        <p:blipFill>
          <a:blip r:embed="rId6"/>
          <a:srcRect/>
          <a:stretch>
            <a:fillRect/>
          </a:stretch>
        </p:blipFill>
        <p:spPr bwMode="auto">
          <a:xfrm>
            <a:off x="6383768" y="2162803"/>
            <a:ext cx="1459626" cy="1094720"/>
          </a:xfrm>
          <a:prstGeom prst="rect">
            <a:avLst/>
          </a:prstGeom>
          <a:noFill/>
          <a:ln w="9525">
            <a:noFill/>
            <a:miter lim="800000"/>
            <a:headEnd/>
            <a:tailEnd/>
          </a:ln>
        </p:spPr>
      </p:pic>
    </p:spTree>
    <p:extLst>
      <p:ext uri="{BB962C8B-B14F-4D97-AF65-F5344CB8AC3E}">
        <p14:creationId xmlns:p14="http://schemas.microsoft.com/office/powerpoint/2010/main" val="2713974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4904"/>
                                        </p:tgtEl>
                                        <p:attrNameLst>
                                          <p:attrName>style.visibility</p:attrName>
                                        </p:attrNameLst>
                                      </p:cBhvr>
                                      <p:to>
                                        <p:strVal val="visible"/>
                                      </p:to>
                                    </p:set>
                                    <p:anim calcmode="lin" valueType="num">
                                      <p:cBhvr additive="base">
                                        <p:cTn id="7" dur="500" fill="hold"/>
                                        <p:tgtEl>
                                          <p:spTgt spid="464904"/>
                                        </p:tgtEl>
                                        <p:attrNameLst>
                                          <p:attrName>ppt_x</p:attrName>
                                        </p:attrNameLst>
                                      </p:cBhvr>
                                      <p:tavLst>
                                        <p:tav tm="0">
                                          <p:val>
                                            <p:strVal val="0-#ppt_w/2"/>
                                          </p:val>
                                        </p:tav>
                                        <p:tav tm="100000">
                                          <p:val>
                                            <p:strVal val="#ppt_x"/>
                                          </p:val>
                                        </p:tav>
                                      </p:tavLst>
                                    </p:anim>
                                    <p:anim calcmode="lin" valueType="num">
                                      <p:cBhvr additive="base">
                                        <p:cTn id="8" dur="500" fill="hold"/>
                                        <p:tgtEl>
                                          <p:spTgt spid="4649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64905"/>
                                        </p:tgtEl>
                                        <p:attrNameLst>
                                          <p:attrName>style.visibility</p:attrName>
                                        </p:attrNameLst>
                                      </p:cBhvr>
                                      <p:to>
                                        <p:strVal val="visible"/>
                                      </p:to>
                                    </p:set>
                                    <p:anim calcmode="lin" valueType="num">
                                      <p:cBhvr additive="base">
                                        <p:cTn id="12" dur="500" fill="hold"/>
                                        <p:tgtEl>
                                          <p:spTgt spid="464905"/>
                                        </p:tgtEl>
                                        <p:attrNameLst>
                                          <p:attrName>ppt_x</p:attrName>
                                        </p:attrNameLst>
                                      </p:cBhvr>
                                      <p:tavLst>
                                        <p:tav tm="0">
                                          <p:val>
                                            <p:strVal val="0-#ppt_w/2"/>
                                          </p:val>
                                        </p:tav>
                                        <p:tav tm="100000">
                                          <p:val>
                                            <p:strVal val="#ppt_x"/>
                                          </p:val>
                                        </p:tav>
                                      </p:tavLst>
                                    </p:anim>
                                    <p:anim calcmode="lin" valueType="num">
                                      <p:cBhvr additive="base">
                                        <p:cTn id="13" dur="500" fill="hold"/>
                                        <p:tgtEl>
                                          <p:spTgt spid="46490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64906"/>
                                        </p:tgtEl>
                                        <p:attrNameLst>
                                          <p:attrName>style.visibility</p:attrName>
                                        </p:attrNameLst>
                                      </p:cBhvr>
                                      <p:to>
                                        <p:strVal val="visible"/>
                                      </p:to>
                                    </p:set>
                                    <p:anim calcmode="lin" valueType="num">
                                      <p:cBhvr additive="base">
                                        <p:cTn id="17" dur="500" fill="hold"/>
                                        <p:tgtEl>
                                          <p:spTgt spid="464906"/>
                                        </p:tgtEl>
                                        <p:attrNameLst>
                                          <p:attrName>ppt_x</p:attrName>
                                        </p:attrNameLst>
                                      </p:cBhvr>
                                      <p:tavLst>
                                        <p:tav tm="0">
                                          <p:val>
                                            <p:strVal val="0-#ppt_w/2"/>
                                          </p:val>
                                        </p:tav>
                                        <p:tav tm="100000">
                                          <p:val>
                                            <p:strVal val="#ppt_x"/>
                                          </p:val>
                                        </p:tav>
                                      </p:tavLst>
                                    </p:anim>
                                    <p:anim calcmode="lin" valueType="num">
                                      <p:cBhvr additive="base">
                                        <p:cTn id="18" dur="500" fill="hold"/>
                                        <p:tgtEl>
                                          <p:spTgt spid="46490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64911"/>
                                        </p:tgtEl>
                                        <p:attrNameLst>
                                          <p:attrName>style.visibility</p:attrName>
                                        </p:attrNameLst>
                                      </p:cBhvr>
                                      <p:to>
                                        <p:strVal val="visible"/>
                                      </p:to>
                                    </p:set>
                                    <p:anim calcmode="lin" valueType="num">
                                      <p:cBhvr additive="base">
                                        <p:cTn id="22" dur="500" fill="hold"/>
                                        <p:tgtEl>
                                          <p:spTgt spid="464911"/>
                                        </p:tgtEl>
                                        <p:attrNameLst>
                                          <p:attrName>ppt_x</p:attrName>
                                        </p:attrNameLst>
                                      </p:cBhvr>
                                      <p:tavLst>
                                        <p:tav tm="0">
                                          <p:val>
                                            <p:strVal val="0-#ppt_w/2"/>
                                          </p:val>
                                        </p:tav>
                                        <p:tav tm="100000">
                                          <p:val>
                                            <p:strVal val="#ppt_x"/>
                                          </p:val>
                                        </p:tav>
                                      </p:tavLst>
                                    </p:anim>
                                    <p:anim calcmode="lin" valueType="num">
                                      <p:cBhvr additive="base">
                                        <p:cTn id="23" dur="500" fill="hold"/>
                                        <p:tgtEl>
                                          <p:spTgt spid="464911"/>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64912"/>
                                        </p:tgtEl>
                                        <p:attrNameLst>
                                          <p:attrName>style.visibility</p:attrName>
                                        </p:attrNameLst>
                                      </p:cBhvr>
                                      <p:to>
                                        <p:strVal val="visible"/>
                                      </p:to>
                                    </p:set>
                                    <p:anim calcmode="lin" valueType="num">
                                      <p:cBhvr additive="base">
                                        <p:cTn id="27" dur="500" fill="hold"/>
                                        <p:tgtEl>
                                          <p:spTgt spid="464912"/>
                                        </p:tgtEl>
                                        <p:attrNameLst>
                                          <p:attrName>ppt_x</p:attrName>
                                        </p:attrNameLst>
                                      </p:cBhvr>
                                      <p:tavLst>
                                        <p:tav tm="0">
                                          <p:val>
                                            <p:strVal val="0-#ppt_w/2"/>
                                          </p:val>
                                        </p:tav>
                                        <p:tav tm="100000">
                                          <p:val>
                                            <p:strVal val="#ppt_x"/>
                                          </p:val>
                                        </p:tav>
                                      </p:tavLst>
                                    </p:anim>
                                    <p:anim calcmode="lin" valueType="num">
                                      <p:cBhvr additive="base">
                                        <p:cTn id="28" dur="500" fill="hold"/>
                                        <p:tgtEl>
                                          <p:spTgt spid="464912"/>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464907"/>
                                        </p:tgtEl>
                                        <p:attrNameLst>
                                          <p:attrName>style.visibility</p:attrName>
                                        </p:attrNameLst>
                                      </p:cBhvr>
                                      <p:to>
                                        <p:strVal val="visible"/>
                                      </p:to>
                                    </p:set>
                                    <p:anim calcmode="lin" valueType="num">
                                      <p:cBhvr additive="base">
                                        <p:cTn id="32" dur="500" fill="hold"/>
                                        <p:tgtEl>
                                          <p:spTgt spid="464907"/>
                                        </p:tgtEl>
                                        <p:attrNameLst>
                                          <p:attrName>ppt_x</p:attrName>
                                        </p:attrNameLst>
                                      </p:cBhvr>
                                      <p:tavLst>
                                        <p:tav tm="0">
                                          <p:val>
                                            <p:strVal val="0-#ppt_w/2"/>
                                          </p:val>
                                        </p:tav>
                                        <p:tav tm="100000">
                                          <p:val>
                                            <p:strVal val="#ppt_x"/>
                                          </p:val>
                                        </p:tav>
                                      </p:tavLst>
                                    </p:anim>
                                    <p:anim calcmode="lin" valueType="num">
                                      <p:cBhvr additive="base">
                                        <p:cTn id="33" dur="500" fill="hold"/>
                                        <p:tgtEl>
                                          <p:spTgt spid="464907"/>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464908"/>
                                        </p:tgtEl>
                                        <p:attrNameLst>
                                          <p:attrName>style.visibility</p:attrName>
                                        </p:attrNameLst>
                                      </p:cBhvr>
                                      <p:to>
                                        <p:strVal val="visible"/>
                                      </p:to>
                                    </p:set>
                                    <p:anim calcmode="lin" valueType="num">
                                      <p:cBhvr additive="base">
                                        <p:cTn id="37" dur="500" fill="hold"/>
                                        <p:tgtEl>
                                          <p:spTgt spid="464908"/>
                                        </p:tgtEl>
                                        <p:attrNameLst>
                                          <p:attrName>ppt_x</p:attrName>
                                        </p:attrNameLst>
                                      </p:cBhvr>
                                      <p:tavLst>
                                        <p:tav tm="0">
                                          <p:val>
                                            <p:strVal val="0-#ppt_w/2"/>
                                          </p:val>
                                        </p:tav>
                                        <p:tav tm="100000">
                                          <p:val>
                                            <p:strVal val="#ppt_x"/>
                                          </p:val>
                                        </p:tav>
                                      </p:tavLst>
                                    </p:anim>
                                    <p:anim calcmode="lin" valueType="num">
                                      <p:cBhvr additive="base">
                                        <p:cTn id="38" dur="500" fill="hold"/>
                                        <p:tgtEl>
                                          <p:spTgt spid="464908"/>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464910"/>
                                        </p:tgtEl>
                                        <p:attrNameLst>
                                          <p:attrName>style.visibility</p:attrName>
                                        </p:attrNameLst>
                                      </p:cBhvr>
                                      <p:to>
                                        <p:strVal val="visible"/>
                                      </p:to>
                                    </p:set>
                                    <p:anim calcmode="lin" valueType="num">
                                      <p:cBhvr additive="base">
                                        <p:cTn id="42" dur="500" fill="hold"/>
                                        <p:tgtEl>
                                          <p:spTgt spid="464910"/>
                                        </p:tgtEl>
                                        <p:attrNameLst>
                                          <p:attrName>ppt_x</p:attrName>
                                        </p:attrNameLst>
                                      </p:cBhvr>
                                      <p:tavLst>
                                        <p:tav tm="0">
                                          <p:val>
                                            <p:strVal val="0-#ppt_w/2"/>
                                          </p:val>
                                        </p:tav>
                                        <p:tav tm="100000">
                                          <p:val>
                                            <p:strVal val="#ppt_x"/>
                                          </p:val>
                                        </p:tav>
                                      </p:tavLst>
                                    </p:anim>
                                    <p:anim calcmode="lin" valueType="num">
                                      <p:cBhvr additive="base">
                                        <p:cTn id="43" dur="500" fill="hold"/>
                                        <p:tgtEl>
                                          <p:spTgt spid="464910"/>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464909"/>
                                        </p:tgtEl>
                                        <p:attrNameLst>
                                          <p:attrName>style.visibility</p:attrName>
                                        </p:attrNameLst>
                                      </p:cBhvr>
                                      <p:to>
                                        <p:strVal val="visible"/>
                                      </p:to>
                                    </p:set>
                                    <p:anim calcmode="lin" valueType="num">
                                      <p:cBhvr additive="base">
                                        <p:cTn id="47" dur="500" fill="hold"/>
                                        <p:tgtEl>
                                          <p:spTgt spid="464909"/>
                                        </p:tgtEl>
                                        <p:attrNameLst>
                                          <p:attrName>ppt_x</p:attrName>
                                        </p:attrNameLst>
                                      </p:cBhvr>
                                      <p:tavLst>
                                        <p:tav tm="0">
                                          <p:val>
                                            <p:strVal val="0-#ppt_w/2"/>
                                          </p:val>
                                        </p:tav>
                                        <p:tav tm="100000">
                                          <p:val>
                                            <p:strVal val="#ppt_x"/>
                                          </p:val>
                                        </p:tav>
                                      </p:tavLst>
                                    </p:anim>
                                    <p:anim calcmode="lin" valueType="num">
                                      <p:cBhvr additive="base">
                                        <p:cTn id="48" dur="500" fill="hold"/>
                                        <p:tgtEl>
                                          <p:spTgt spid="464909"/>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464915"/>
                                        </p:tgtEl>
                                        <p:attrNameLst>
                                          <p:attrName>style.visibility</p:attrName>
                                        </p:attrNameLst>
                                      </p:cBhvr>
                                      <p:to>
                                        <p:strVal val="visible"/>
                                      </p:to>
                                    </p:set>
                                    <p:anim calcmode="lin" valueType="num">
                                      <p:cBhvr additive="base">
                                        <p:cTn id="53" dur="500" fill="hold"/>
                                        <p:tgtEl>
                                          <p:spTgt spid="464915"/>
                                        </p:tgtEl>
                                        <p:attrNameLst>
                                          <p:attrName>ppt_x</p:attrName>
                                        </p:attrNameLst>
                                      </p:cBhvr>
                                      <p:tavLst>
                                        <p:tav tm="0">
                                          <p:val>
                                            <p:strVal val="1+#ppt_w/2"/>
                                          </p:val>
                                        </p:tav>
                                        <p:tav tm="100000">
                                          <p:val>
                                            <p:strVal val="#ppt_x"/>
                                          </p:val>
                                        </p:tav>
                                      </p:tavLst>
                                    </p:anim>
                                    <p:anim calcmode="lin" valueType="num">
                                      <p:cBhvr additive="base">
                                        <p:cTn id="54" dur="500" fill="hold"/>
                                        <p:tgtEl>
                                          <p:spTgt spid="464915"/>
                                        </p:tgtEl>
                                        <p:attrNameLst>
                                          <p:attrName>ppt_y</p:attrName>
                                        </p:attrNameLst>
                                      </p:cBhvr>
                                      <p:tavLst>
                                        <p:tav tm="0">
                                          <p:val>
                                            <p:strVal val="#ppt_y"/>
                                          </p:val>
                                        </p:tav>
                                        <p:tav tm="100000">
                                          <p:val>
                                            <p:strVal val="#ppt_y"/>
                                          </p:val>
                                        </p:tav>
                                      </p:tavLst>
                                    </p:anim>
                                  </p:childTnLst>
                                </p:cTn>
                              </p:par>
                            </p:childTnLst>
                          </p:cTn>
                        </p:par>
                        <p:par>
                          <p:cTn id="55" fill="hold" nodeType="afterGroup">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464914"/>
                                        </p:tgtEl>
                                        <p:attrNameLst>
                                          <p:attrName>style.visibility</p:attrName>
                                        </p:attrNameLst>
                                      </p:cBhvr>
                                      <p:to>
                                        <p:strVal val="visible"/>
                                      </p:to>
                                    </p:set>
                                    <p:anim calcmode="lin" valueType="num">
                                      <p:cBhvr additive="base">
                                        <p:cTn id="58" dur="500" fill="hold"/>
                                        <p:tgtEl>
                                          <p:spTgt spid="464914"/>
                                        </p:tgtEl>
                                        <p:attrNameLst>
                                          <p:attrName>ppt_x</p:attrName>
                                        </p:attrNameLst>
                                      </p:cBhvr>
                                      <p:tavLst>
                                        <p:tav tm="0">
                                          <p:val>
                                            <p:strVal val="1+#ppt_w/2"/>
                                          </p:val>
                                        </p:tav>
                                        <p:tav tm="100000">
                                          <p:val>
                                            <p:strVal val="#ppt_x"/>
                                          </p:val>
                                        </p:tav>
                                      </p:tavLst>
                                    </p:anim>
                                    <p:anim calcmode="lin" valueType="num">
                                      <p:cBhvr additive="base">
                                        <p:cTn id="59" dur="500" fill="hold"/>
                                        <p:tgtEl>
                                          <p:spTgt spid="464914"/>
                                        </p:tgtEl>
                                        <p:attrNameLst>
                                          <p:attrName>ppt_y</p:attrName>
                                        </p:attrNameLst>
                                      </p:cBhvr>
                                      <p:tavLst>
                                        <p:tav tm="0">
                                          <p:val>
                                            <p:strVal val="#ppt_y"/>
                                          </p:val>
                                        </p:tav>
                                        <p:tav tm="100000">
                                          <p:val>
                                            <p:strVal val="#ppt_y"/>
                                          </p:val>
                                        </p:tav>
                                      </p:tavLst>
                                    </p:anim>
                                  </p:childTnLst>
                                </p:cTn>
                              </p:par>
                            </p:childTnLst>
                          </p:cTn>
                        </p:par>
                        <p:par>
                          <p:cTn id="60" fill="hold" nodeType="afterGroup">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464913"/>
                                        </p:tgtEl>
                                        <p:attrNameLst>
                                          <p:attrName>style.visibility</p:attrName>
                                        </p:attrNameLst>
                                      </p:cBhvr>
                                      <p:to>
                                        <p:strVal val="visible"/>
                                      </p:to>
                                    </p:set>
                                    <p:anim calcmode="lin" valueType="num">
                                      <p:cBhvr additive="base">
                                        <p:cTn id="63" dur="500" fill="hold"/>
                                        <p:tgtEl>
                                          <p:spTgt spid="464913"/>
                                        </p:tgtEl>
                                        <p:attrNameLst>
                                          <p:attrName>ppt_x</p:attrName>
                                        </p:attrNameLst>
                                      </p:cBhvr>
                                      <p:tavLst>
                                        <p:tav tm="0">
                                          <p:val>
                                            <p:strVal val="1+#ppt_w/2"/>
                                          </p:val>
                                        </p:tav>
                                        <p:tav tm="100000">
                                          <p:val>
                                            <p:strVal val="#ppt_x"/>
                                          </p:val>
                                        </p:tav>
                                      </p:tavLst>
                                    </p:anim>
                                    <p:anim calcmode="lin" valueType="num">
                                      <p:cBhvr additive="base">
                                        <p:cTn id="64" dur="500" fill="hold"/>
                                        <p:tgtEl>
                                          <p:spTgt spid="4649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04" grpId="0" animBg="1" autoUpdateAnimBg="0"/>
      <p:bldP spid="464905" grpId="0" animBg="1" autoUpdateAnimBg="0"/>
      <p:bldP spid="464906" grpId="0" animBg="1" autoUpdateAnimBg="0"/>
      <p:bldP spid="464907" grpId="0" animBg="1" autoUpdateAnimBg="0"/>
      <p:bldP spid="464908" grpId="0" animBg="1" autoUpdateAnimBg="0"/>
      <p:bldP spid="464909" grpId="0" animBg="1" autoUpdateAnimBg="0"/>
      <p:bldP spid="464910" grpId="0" animBg="1" autoUpdateAnimBg="0"/>
      <p:bldP spid="464911" grpId="0" animBg="1" autoUpdateAnimBg="0"/>
      <p:bldP spid="464912" grpId="0" animBg="1" autoUpdateAnimBg="0"/>
      <p:bldP spid="464913" grpId="0" animBg="1" autoUpdateAnimBg="0"/>
      <p:bldP spid="464914" grpId="0" animBg="1" autoUpdateAnimBg="0"/>
      <p:bldP spid="464915"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17BC5C-E8DB-7A44-84B2-12121F03D8EE}"/>
              </a:ext>
            </a:extLst>
          </p:cNvPr>
          <p:cNvSpPr>
            <a:spLocks noGrp="1"/>
          </p:cNvSpPr>
          <p:nvPr>
            <p:ph type="title"/>
          </p:nvPr>
        </p:nvSpPr>
        <p:spPr/>
        <p:txBody>
          <a:bodyPr/>
          <a:lstStyle/>
          <a:p>
            <a:r>
              <a:rPr lang="x-none" dirty="0"/>
              <a:t>Mô tả các đặc tính của cơn migraine: POUND</a:t>
            </a:r>
          </a:p>
        </p:txBody>
      </p:sp>
      <p:sp>
        <p:nvSpPr>
          <p:cNvPr id="3" name="Content Placeholder 2">
            <a:extLst>
              <a:ext uri="{FF2B5EF4-FFF2-40B4-BE49-F238E27FC236}">
                <a16:creationId xmlns:a16="http://schemas.microsoft.com/office/drawing/2014/main" xmlns="" id="{E140112C-BF24-924A-AFD8-CA1681C8E422}"/>
              </a:ext>
            </a:extLst>
          </p:cNvPr>
          <p:cNvSpPr>
            <a:spLocks noGrp="1"/>
          </p:cNvSpPr>
          <p:nvPr>
            <p:ph idx="1"/>
          </p:nvPr>
        </p:nvSpPr>
        <p:spPr>
          <a:xfrm>
            <a:off x="1023935" y="2103417"/>
            <a:ext cx="7662864" cy="4191989"/>
          </a:xfrm>
        </p:spPr>
        <p:txBody>
          <a:bodyPr>
            <a:normAutofit fontScale="85000" lnSpcReduction="10000"/>
          </a:bodyPr>
          <a:lstStyle/>
          <a:p>
            <a:r>
              <a:rPr lang="x-none" dirty="0">
                <a:solidFill>
                  <a:srgbClr val="C00000"/>
                </a:solidFill>
              </a:rPr>
              <a:t>P</a:t>
            </a:r>
            <a:r>
              <a:rPr lang="x-none" dirty="0"/>
              <a:t>: Pulsatile – Đau kiểu nhói giật, mạch đập</a:t>
            </a:r>
          </a:p>
          <a:p>
            <a:r>
              <a:rPr lang="x-none" dirty="0">
                <a:solidFill>
                  <a:srgbClr val="C00000"/>
                </a:solidFill>
              </a:rPr>
              <a:t>O</a:t>
            </a:r>
            <a:r>
              <a:rPr lang="x-none" dirty="0"/>
              <a:t>: One day – Thường kéo dài 1 ngày, tiêu chuẩn là 4 – 72 giờ</a:t>
            </a:r>
          </a:p>
          <a:p>
            <a:r>
              <a:rPr lang="x-none" dirty="0">
                <a:solidFill>
                  <a:srgbClr val="C00000"/>
                </a:solidFill>
              </a:rPr>
              <a:t>U</a:t>
            </a:r>
            <a:r>
              <a:rPr lang="x-none" dirty="0"/>
              <a:t>: Unilateral –  Đau đầu thường một bên</a:t>
            </a:r>
          </a:p>
          <a:p>
            <a:r>
              <a:rPr lang="x-none" dirty="0">
                <a:solidFill>
                  <a:srgbClr val="C00000"/>
                </a:solidFill>
              </a:rPr>
              <a:t>N</a:t>
            </a:r>
            <a:r>
              <a:rPr lang="x-none" dirty="0"/>
              <a:t>: Nausea – Buồn nôn và/hoặc nôn</a:t>
            </a:r>
          </a:p>
          <a:p>
            <a:r>
              <a:rPr lang="x-none" dirty="0">
                <a:solidFill>
                  <a:srgbClr val="C00000"/>
                </a:solidFill>
              </a:rPr>
              <a:t>D</a:t>
            </a:r>
            <a:r>
              <a:rPr lang="x-none" dirty="0"/>
              <a:t>: Disabling – Đau mức độ nặng cản trở hoạt động sống</a:t>
            </a:r>
          </a:p>
          <a:p>
            <a:pPr marL="0" indent="0">
              <a:buNone/>
            </a:pPr>
            <a:endParaRPr lang="x-none" dirty="0"/>
          </a:p>
          <a:p>
            <a:pPr marL="0" indent="0">
              <a:buNone/>
            </a:pPr>
            <a:r>
              <a:rPr lang="x-none" dirty="0"/>
              <a:t>	3/5 tiêu chuẩn: có thể là migraine, với LR(+) = 3,5</a:t>
            </a:r>
          </a:p>
          <a:p>
            <a:pPr marL="0" indent="0">
              <a:buNone/>
            </a:pPr>
            <a:r>
              <a:rPr lang="x-none" dirty="0"/>
              <a:t>	4/5 tiêu chuẩn: khá chắc migraine, với LR(+) =24</a:t>
            </a:r>
          </a:p>
        </p:txBody>
      </p:sp>
      <p:sp>
        <p:nvSpPr>
          <p:cNvPr id="5" name="Rectangle 4">
            <a:extLst>
              <a:ext uri="{FF2B5EF4-FFF2-40B4-BE49-F238E27FC236}">
                <a16:creationId xmlns:a16="http://schemas.microsoft.com/office/drawing/2014/main" xmlns="" id="{BACE0EC3-966C-5641-A8F7-211A5849516C}"/>
              </a:ext>
            </a:extLst>
          </p:cNvPr>
          <p:cNvSpPr/>
          <p:nvPr/>
        </p:nvSpPr>
        <p:spPr>
          <a:xfrm>
            <a:off x="524811" y="2103417"/>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6" name="Rectangle 5">
            <a:extLst>
              <a:ext uri="{FF2B5EF4-FFF2-40B4-BE49-F238E27FC236}">
                <a16:creationId xmlns:a16="http://schemas.microsoft.com/office/drawing/2014/main" xmlns="" id="{4AD572FF-3935-2745-8338-635BC80184DA}"/>
              </a:ext>
            </a:extLst>
          </p:cNvPr>
          <p:cNvSpPr/>
          <p:nvPr/>
        </p:nvSpPr>
        <p:spPr>
          <a:xfrm>
            <a:off x="495399" y="2625930"/>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7" name="Rectangle 6">
            <a:extLst>
              <a:ext uri="{FF2B5EF4-FFF2-40B4-BE49-F238E27FC236}">
                <a16:creationId xmlns:a16="http://schemas.microsoft.com/office/drawing/2014/main" xmlns="" id="{5C98EED5-2853-504D-BA30-0659D3A695BE}"/>
              </a:ext>
            </a:extLst>
          </p:cNvPr>
          <p:cNvSpPr/>
          <p:nvPr/>
        </p:nvSpPr>
        <p:spPr>
          <a:xfrm>
            <a:off x="524810" y="3060915"/>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8" name="Rectangle 7">
            <a:extLst>
              <a:ext uri="{FF2B5EF4-FFF2-40B4-BE49-F238E27FC236}">
                <a16:creationId xmlns:a16="http://schemas.microsoft.com/office/drawing/2014/main" xmlns="" id="{4B58318D-9604-1E4A-9B18-E1974B6135B3}"/>
              </a:ext>
            </a:extLst>
          </p:cNvPr>
          <p:cNvSpPr/>
          <p:nvPr/>
        </p:nvSpPr>
        <p:spPr>
          <a:xfrm>
            <a:off x="543832" y="3584461"/>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9" name="Rectangle 8">
            <a:extLst>
              <a:ext uri="{FF2B5EF4-FFF2-40B4-BE49-F238E27FC236}">
                <a16:creationId xmlns:a16="http://schemas.microsoft.com/office/drawing/2014/main" xmlns="" id="{2419CED5-3CCF-224A-803D-D0D350ED24C7}"/>
              </a:ext>
            </a:extLst>
          </p:cNvPr>
          <p:cNvSpPr/>
          <p:nvPr/>
        </p:nvSpPr>
        <p:spPr>
          <a:xfrm>
            <a:off x="546880" y="4152010"/>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10" name="TextBox 9">
            <a:extLst>
              <a:ext uri="{FF2B5EF4-FFF2-40B4-BE49-F238E27FC236}">
                <a16:creationId xmlns:a16="http://schemas.microsoft.com/office/drawing/2014/main" xmlns="" id="{D535495D-7B8D-CF4C-AC10-35E78D58B5F4}"/>
              </a:ext>
            </a:extLst>
          </p:cNvPr>
          <p:cNvSpPr txBox="1"/>
          <p:nvPr/>
        </p:nvSpPr>
        <p:spPr>
          <a:xfrm>
            <a:off x="495399" y="1734085"/>
            <a:ext cx="614614" cy="400110"/>
          </a:xfrm>
          <a:prstGeom prst="rect">
            <a:avLst/>
          </a:prstGeom>
          <a:noFill/>
        </p:spPr>
        <p:txBody>
          <a:bodyPr wrap="square" rtlCol="0">
            <a:spAutoFit/>
          </a:bodyPr>
          <a:lstStyle/>
          <a:p>
            <a:r>
              <a:rPr lang="x-none" sz="2000" b="1" dirty="0">
                <a:solidFill>
                  <a:schemeClr val="bg2">
                    <a:lumMod val="50000"/>
                  </a:schemeClr>
                </a:solidFill>
              </a:rPr>
              <a:t>BN</a:t>
            </a:r>
          </a:p>
        </p:txBody>
      </p:sp>
    </p:spTree>
    <p:extLst>
      <p:ext uri="{BB962C8B-B14F-4D97-AF65-F5344CB8AC3E}">
        <p14:creationId xmlns:p14="http://schemas.microsoft.com/office/powerpoint/2010/main" val="12130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up)">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par>
                          <p:cTn id="37" fill="hold">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dissolve">
                                      <p:cBhvr>
                                        <p:cTn id="40" dur="500"/>
                                        <p:tgtEl>
                                          <p:spTgt spid="5"/>
                                        </p:tgtEl>
                                      </p:cBhvr>
                                    </p:animEffect>
                                  </p:childTnLst>
                                </p:cTn>
                              </p:par>
                            </p:childTnLst>
                          </p:cTn>
                        </p:par>
                        <p:par>
                          <p:cTn id="41" fill="hold">
                            <p:stCondLst>
                              <p:cond delay="1000"/>
                            </p:stCondLst>
                            <p:childTnLst>
                              <p:par>
                                <p:cTn id="42" presetID="9"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childTnLst>
                          </p:cTn>
                        </p:par>
                        <p:par>
                          <p:cTn id="45" fill="hold">
                            <p:stCondLst>
                              <p:cond delay="1500"/>
                            </p:stCondLst>
                            <p:childTnLst>
                              <p:par>
                                <p:cTn id="46" presetID="9"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dissolve">
                                      <p:cBhvr>
                                        <p:cTn id="48" dur="500"/>
                                        <p:tgtEl>
                                          <p:spTgt spid="7"/>
                                        </p:tgtEl>
                                      </p:cBhvr>
                                    </p:animEffect>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par>
                          <p:cTn id="53" fill="hold">
                            <p:stCondLst>
                              <p:cond delay="2500"/>
                            </p:stCondLst>
                            <p:childTnLst>
                              <p:par>
                                <p:cTn id="54" presetID="9"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9169A-8C66-1E4B-92EB-0380853FB7B1}"/>
              </a:ext>
            </a:extLst>
          </p:cNvPr>
          <p:cNvSpPr>
            <a:spLocks noGrp="1"/>
          </p:cNvSpPr>
          <p:nvPr>
            <p:ph type="title"/>
          </p:nvPr>
        </p:nvSpPr>
        <p:spPr/>
        <p:txBody>
          <a:bodyPr/>
          <a:lstStyle/>
          <a:p>
            <a:r>
              <a:rPr lang="x-none" dirty="0"/>
              <a:t>Tiêu chuẩn chẩn đoán migraine</a:t>
            </a:r>
          </a:p>
        </p:txBody>
      </p:sp>
      <p:sp>
        <p:nvSpPr>
          <p:cNvPr id="4" name="Rectangle 3">
            <a:extLst>
              <a:ext uri="{FF2B5EF4-FFF2-40B4-BE49-F238E27FC236}">
                <a16:creationId xmlns:a16="http://schemas.microsoft.com/office/drawing/2014/main" xmlns="" id="{54D9F4A5-CB11-5D44-BE5F-D0F8695EE0F4}"/>
              </a:ext>
            </a:extLst>
          </p:cNvPr>
          <p:cNvSpPr txBox="1">
            <a:spLocks noChangeArrowheads="1"/>
          </p:cNvSpPr>
          <p:nvPr/>
        </p:nvSpPr>
        <p:spPr>
          <a:xfrm>
            <a:off x="1081898" y="1856405"/>
            <a:ext cx="1245502" cy="4889535"/>
          </a:xfrm>
          <a:prstGeom prst="rect">
            <a:avLst/>
          </a:prstGeom>
        </p:spPr>
        <p:style>
          <a:lnRef idx="0">
            <a:schemeClr val="accent4"/>
          </a:lnRef>
          <a:fillRef idx="3">
            <a:schemeClr val="accent4"/>
          </a:fillRef>
          <a:effectRef idx="3">
            <a:schemeClr val="accent4"/>
          </a:effectRef>
          <a:fontRef idx="minor">
            <a:schemeClr val="lt1"/>
          </a:fontRef>
        </p:style>
        <p:txBody>
          <a:bodyPr>
            <a:noAutofit/>
          </a:bodyPr>
          <a:lstStyle>
            <a:lvl1pPr marL="342900" indent="-342900" algn="l" defTabSz="914400" rtl="0" eaLnBrk="1" latinLnBrk="0" hangingPunct="1">
              <a:spcBef>
                <a:spcPts val="2000"/>
              </a:spcBef>
              <a:buClr>
                <a:schemeClr val="accent1"/>
              </a:buClr>
              <a:buSzPct val="90000"/>
              <a:buFont typeface="Wingdings" pitchFamily="2" charset="2"/>
              <a:buChar char="S"/>
              <a:defRPr sz="2400" kern="1200">
                <a:solidFill>
                  <a:schemeClr val="lt1"/>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400" kern="1200">
                <a:solidFill>
                  <a:schemeClr val="lt1"/>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2000" kern="1200">
                <a:solidFill>
                  <a:schemeClr val="lt1"/>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lt1"/>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2000" kern="1200">
                <a:solidFill>
                  <a:schemeClr val="lt1"/>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lt1"/>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lt1"/>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lt1"/>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lt1"/>
                </a:solidFill>
                <a:latin typeface="+mn-lt"/>
                <a:ea typeface="+mn-ea"/>
                <a:cs typeface="+mn-cs"/>
              </a:defRPr>
            </a:lvl9pPr>
          </a:lstStyle>
          <a:p>
            <a:pPr marL="68580" indent="0" algn="ctr">
              <a:spcBef>
                <a:spcPts val="3200"/>
              </a:spcBef>
              <a:buFont typeface="Wingdings" pitchFamily="2" charset="2"/>
              <a:buNone/>
            </a:pPr>
            <a:r>
              <a:rPr lang="en-US" sz="2800" b="1" dirty="0"/>
              <a:t>5</a:t>
            </a:r>
          </a:p>
          <a:p>
            <a:pPr marL="68580" indent="0" algn="ctr">
              <a:spcBef>
                <a:spcPts val="3200"/>
              </a:spcBef>
              <a:buFont typeface="Wingdings" pitchFamily="2" charset="2"/>
              <a:buNone/>
            </a:pPr>
            <a:r>
              <a:rPr lang="en-US" sz="2800" b="1" dirty="0"/>
              <a:t>4</a:t>
            </a:r>
          </a:p>
          <a:p>
            <a:pPr marL="68580" indent="0" algn="ctr">
              <a:spcBef>
                <a:spcPts val="3200"/>
              </a:spcBef>
              <a:buFont typeface="Wingdings" pitchFamily="2" charset="2"/>
              <a:buNone/>
            </a:pPr>
            <a:r>
              <a:rPr lang="en-US" sz="2800" b="1" dirty="0"/>
              <a:t>3</a:t>
            </a:r>
          </a:p>
          <a:p>
            <a:pPr marL="68580" indent="0" algn="ctr">
              <a:spcBef>
                <a:spcPts val="3200"/>
              </a:spcBef>
              <a:buFont typeface="Wingdings" pitchFamily="2" charset="2"/>
              <a:buNone/>
            </a:pPr>
            <a:r>
              <a:rPr lang="en-US" sz="2800" b="1" dirty="0"/>
              <a:t>2</a:t>
            </a:r>
          </a:p>
          <a:p>
            <a:pPr marL="68580" indent="0" algn="ctr">
              <a:spcBef>
                <a:spcPts val="3200"/>
              </a:spcBef>
              <a:buFont typeface="Wingdings" pitchFamily="2" charset="2"/>
              <a:buNone/>
            </a:pPr>
            <a:r>
              <a:rPr lang="en-US" sz="2800" b="1" dirty="0"/>
              <a:t>1</a:t>
            </a:r>
          </a:p>
          <a:p>
            <a:pPr marL="68580" indent="0" algn="ctr">
              <a:spcBef>
                <a:spcPts val="3200"/>
              </a:spcBef>
              <a:buFont typeface="Wingdings" pitchFamily="2" charset="2"/>
              <a:buNone/>
            </a:pPr>
            <a:r>
              <a:rPr lang="en-US" sz="2800" b="1" dirty="0"/>
              <a:t>0</a:t>
            </a:r>
          </a:p>
        </p:txBody>
      </p:sp>
      <p:sp>
        <p:nvSpPr>
          <p:cNvPr id="5" name="Content Placeholder 3">
            <a:extLst>
              <a:ext uri="{FF2B5EF4-FFF2-40B4-BE49-F238E27FC236}">
                <a16:creationId xmlns:a16="http://schemas.microsoft.com/office/drawing/2014/main" xmlns="" id="{115073DC-108F-ED4E-A04F-EA367C551EC1}"/>
              </a:ext>
            </a:extLst>
          </p:cNvPr>
          <p:cNvSpPr txBox="1">
            <a:spLocks/>
          </p:cNvSpPr>
          <p:nvPr/>
        </p:nvSpPr>
        <p:spPr>
          <a:xfrm>
            <a:off x="2402431" y="1856406"/>
            <a:ext cx="5659672" cy="4889535"/>
          </a:xfrm>
          <a:prstGeom prst="rect">
            <a:avLst/>
          </a:prstGeom>
        </p:spPr>
        <p:style>
          <a:lnRef idx="0">
            <a:schemeClr val="accent4"/>
          </a:lnRef>
          <a:fillRef idx="3">
            <a:schemeClr val="accent4"/>
          </a:fillRef>
          <a:effectRef idx="3">
            <a:schemeClr val="accent4"/>
          </a:effectRef>
          <a:fontRef idx="minor">
            <a:schemeClr val="lt1"/>
          </a:fontRef>
        </p:style>
        <p:txBody>
          <a:bodyPr>
            <a:normAutofit fontScale="85000" lnSpcReduction="20000"/>
          </a:bodyPr>
          <a:lstStyle>
            <a:lvl1pPr marL="342900" indent="-342900" algn="l" defTabSz="914400" rtl="0" eaLnBrk="1" latinLnBrk="0" hangingPunct="1">
              <a:spcBef>
                <a:spcPts val="2000"/>
              </a:spcBef>
              <a:buClr>
                <a:schemeClr val="accent1"/>
              </a:buClr>
              <a:buSzPct val="90000"/>
              <a:buFont typeface="Wingdings" pitchFamily="2" charset="2"/>
              <a:buChar char="S"/>
              <a:defRPr sz="2400" kern="1200">
                <a:solidFill>
                  <a:schemeClr val="dk1"/>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400" kern="1200">
                <a:solidFill>
                  <a:schemeClr val="dk1"/>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2000" kern="1200">
                <a:solidFill>
                  <a:schemeClr val="dk1"/>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dk1"/>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2000" kern="1200">
                <a:solidFill>
                  <a:schemeClr val="dk1"/>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dk1"/>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dk1"/>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dk1"/>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dk1"/>
                </a:solidFill>
                <a:latin typeface="+mn-lt"/>
                <a:ea typeface="+mn-ea"/>
                <a:cs typeface="+mn-cs"/>
              </a:defRPr>
            </a:lvl9pPr>
          </a:lstStyle>
          <a:p>
            <a:r>
              <a:rPr lang="en-US" dirty="0"/>
              <a:t>5 c</a:t>
            </a:r>
            <a:r>
              <a:rPr lang="vi-VN" dirty="0"/>
              <a:t>ơ</a:t>
            </a:r>
            <a:r>
              <a:rPr lang="en-US" dirty="0"/>
              <a:t>n </a:t>
            </a:r>
            <a:r>
              <a:rPr lang="en-US" dirty="0" err="1"/>
              <a:t>thỏa</a:t>
            </a:r>
            <a:r>
              <a:rPr lang="en-US" dirty="0"/>
              <a:t> </a:t>
            </a:r>
            <a:r>
              <a:rPr lang="en-US" dirty="0" err="1"/>
              <a:t>các</a:t>
            </a:r>
            <a:r>
              <a:rPr lang="en-US" dirty="0"/>
              <a:t> </a:t>
            </a:r>
            <a:r>
              <a:rPr lang="en-US" dirty="0" err="1"/>
              <a:t>tính</a:t>
            </a:r>
            <a:r>
              <a:rPr lang="en-US" dirty="0"/>
              <a:t> </a:t>
            </a:r>
            <a:r>
              <a:rPr lang="en-US" dirty="0" err="1"/>
              <a:t>chất</a:t>
            </a:r>
            <a:endParaRPr lang="en-US" dirty="0"/>
          </a:p>
          <a:p>
            <a:r>
              <a:rPr lang="en-US" dirty="0"/>
              <a:t>4 </a:t>
            </a:r>
            <a:r>
              <a:rPr lang="en-US" dirty="0" err="1"/>
              <a:t>giờ</a:t>
            </a:r>
            <a:r>
              <a:rPr lang="en-US" dirty="0"/>
              <a:t> </a:t>
            </a:r>
          </a:p>
          <a:p>
            <a:r>
              <a:rPr lang="en-US" dirty="0"/>
              <a:t>3 </a:t>
            </a:r>
            <a:r>
              <a:rPr lang="en-US" dirty="0" err="1"/>
              <a:t>ngày</a:t>
            </a:r>
            <a:r>
              <a:rPr lang="en-US" dirty="0"/>
              <a:t> (</a:t>
            </a:r>
            <a:r>
              <a:rPr lang="en-US" dirty="0" err="1"/>
              <a:t>kéo</a:t>
            </a:r>
            <a:r>
              <a:rPr lang="en-US" dirty="0"/>
              <a:t> </a:t>
            </a:r>
            <a:r>
              <a:rPr lang="en-US" dirty="0" err="1"/>
              <a:t>dài</a:t>
            </a:r>
            <a:r>
              <a:rPr lang="en-US" dirty="0"/>
              <a:t> </a:t>
            </a:r>
            <a:r>
              <a:rPr lang="en-US" dirty="0" err="1"/>
              <a:t>từ</a:t>
            </a:r>
            <a:r>
              <a:rPr lang="en-US" dirty="0"/>
              <a:t> 4 </a:t>
            </a:r>
            <a:r>
              <a:rPr lang="en-US" dirty="0" err="1"/>
              <a:t>giờ</a:t>
            </a:r>
            <a:r>
              <a:rPr lang="en-US" dirty="0"/>
              <a:t> </a:t>
            </a:r>
            <a:r>
              <a:rPr lang="en-US" dirty="0" err="1"/>
              <a:t>tới</a:t>
            </a:r>
            <a:r>
              <a:rPr lang="en-US" dirty="0"/>
              <a:t> 3 </a:t>
            </a:r>
            <a:r>
              <a:rPr lang="en-US" dirty="0" err="1"/>
              <a:t>ngày</a:t>
            </a:r>
            <a:r>
              <a:rPr lang="en-US" dirty="0"/>
              <a:t> (72giờ)</a:t>
            </a:r>
          </a:p>
          <a:p>
            <a:r>
              <a:rPr lang="en-US" dirty="0"/>
              <a:t>2 </a:t>
            </a:r>
            <a:r>
              <a:rPr lang="en-US" dirty="0" err="1"/>
              <a:t>trong</a:t>
            </a:r>
            <a:r>
              <a:rPr lang="en-US" dirty="0"/>
              <a:t> 4 </a:t>
            </a:r>
            <a:r>
              <a:rPr lang="en-US" dirty="0" err="1"/>
              <a:t>triệu</a:t>
            </a:r>
            <a:r>
              <a:rPr lang="en-US" dirty="0"/>
              <a:t> </a:t>
            </a:r>
            <a:r>
              <a:rPr lang="en-US" dirty="0" err="1"/>
              <a:t>chứng</a:t>
            </a:r>
            <a:r>
              <a:rPr lang="en-US" dirty="0"/>
              <a:t>:</a:t>
            </a:r>
          </a:p>
          <a:p>
            <a:pPr lvl="1"/>
            <a:r>
              <a:rPr lang="en-US" dirty="0" err="1"/>
              <a:t>Đau</a:t>
            </a:r>
            <a:r>
              <a:rPr lang="en-US" dirty="0"/>
              <a:t> </a:t>
            </a:r>
            <a:r>
              <a:rPr lang="en-US" dirty="0" err="1"/>
              <a:t>nửa</a:t>
            </a:r>
            <a:r>
              <a:rPr lang="en-US" dirty="0"/>
              <a:t> </a:t>
            </a:r>
            <a:r>
              <a:rPr lang="en-US" dirty="0" err="1"/>
              <a:t>đầu</a:t>
            </a:r>
            <a:endParaRPr lang="en-US" dirty="0"/>
          </a:p>
          <a:p>
            <a:pPr lvl="1"/>
            <a:r>
              <a:rPr lang="en-US" dirty="0" err="1"/>
              <a:t>Đau</a:t>
            </a:r>
            <a:r>
              <a:rPr lang="en-US" dirty="0"/>
              <a:t> </a:t>
            </a:r>
            <a:r>
              <a:rPr lang="en-US" dirty="0" err="1"/>
              <a:t>nhói</a:t>
            </a:r>
            <a:r>
              <a:rPr lang="en-US" dirty="0"/>
              <a:t> </a:t>
            </a:r>
            <a:r>
              <a:rPr lang="en-US" dirty="0" err="1"/>
              <a:t>giật</a:t>
            </a:r>
            <a:endParaRPr lang="en-US" dirty="0"/>
          </a:p>
          <a:p>
            <a:pPr lvl="1"/>
            <a:r>
              <a:rPr lang="en-US" dirty="0" err="1"/>
              <a:t>Mức</a:t>
            </a:r>
            <a:r>
              <a:rPr lang="en-US" dirty="0"/>
              <a:t> </a:t>
            </a:r>
            <a:r>
              <a:rPr lang="en-US" dirty="0" err="1"/>
              <a:t>độ</a:t>
            </a:r>
            <a:r>
              <a:rPr lang="en-US" dirty="0"/>
              <a:t> </a:t>
            </a:r>
            <a:r>
              <a:rPr lang="en-US" dirty="0" err="1"/>
              <a:t>trung</a:t>
            </a:r>
            <a:r>
              <a:rPr lang="en-US" dirty="0"/>
              <a:t> </a:t>
            </a:r>
            <a:r>
              <a:rPr lang="en-US" dirty="0" err="1"/>
              <a:t>bình</a:t>
            </a:r>
            <a:r>
              <a:rPr lang="en-US" dirty="0"/>
              <a:t>/</a:t>
            </a:r>
            <a:r>
              <a:rPr lang="en-US" dirty="0" err="1"/>
              <a:t>nặng</a:t>
            </a:r>
            <a:endParaRPr lang="en-US" dirty="0"/>
          </a:p>
          <a:p>
            <a:pPr lvl="1"/>
            <a:r>
              <a:rPr lang="en-US" dirty="0" err="1"/>
              <a:t>Nặng</a:t>
            </a:r>
            <a:r>
              <a:rPr lang="en-US" dirty="0"/>
              <a:t> </a:t>
            </a:r>
            <a:r>
              <a:rPr lang="en-US" dirty="0" err="1"/>
              <a:t>lên</a:t>
            </a:r>
            <a:r>
              <a:rPr lang="en-US" dirty="0"/>
              <a:t> </a:t>
            </a:r>
            <a:r>
              <a:rPr lang="en-US" dirty="0" err="1"/>
              <a:t>khi</a:t>
            </a:r>
            <a:r>
              <a:rPr lang="en-US" dirty="0"/>
              <a:t> </a:t>
            </a:r>
            <a:r>
              <a:rPr lang="en-US" dirty="0" err="1"/>
              <a:t>hoạt</a:t>
            </a:r>
            <a:r>
              <a:rPr lang="en-US" dirty="0"/>
              <a:t> </a:t>
            </a:r>
            <a:r>
              <a:rPr lang="en-US" dirty="0" err="1"/>
              <a:t>động</a:t>
            </a:r>
            <a:endParaRPr lang="en-US" dirty="0"/>
          </a:p>
          <a:p>
            <a:r>
              <a:rPr lang="en-US" dirty="0"/>
              <a:t>1 </a:t>
            </a:r>
            <a:r>
              <a:rPr lang="en-US" dirty="0" err="1"/>
              <a:t>trong</a:t>
            </a:r>
            <a:r>
              <a:rPr lang="en-US" dirty="0"/>
              <a:t> 2 </a:t>
            </a:r>
            <a:r>
              <a:rPr lang="en-US" dirty="0" err="1"/>
              <a:t>biểu</a:t>
            </a:r>
            <a:r>
              <a:rPr lang="en-US" dirty="0"/>
              <a:t> </a:t>
            </a:r>
            <a:r>
              <a:rPr lang="en-US" dirty="0" err="1"/>
              <a:t>hiện</a:t>
            </a:r>
            <a:r>
              <a:rPr lang="en-US" dirty="0"/>
              <a:t>:</a:t>
            </a:r>
          </a:p>
          <a:p>
            <a:pPr lvl="1"/>
            <a:r>
              <a:rPr lang="en-US" dirty="0" err="1"/>
              <a:t>Buồn</a:t>
            </a:r>
            <a:r>
              <a:rPr lang="en-US" dirty="0"/>
              <a:t> </a:t>
            </a:r>
            <a:r>
              <a:rPr lang="en-US" dirty="0" err="1"/>
              <a:t>ói</a:t>
            </a:r>
            <a:r>
              <a:rPr lang="en-US" dirty="0"/>
              <a:t>/ </a:t>
            </a:r>
            <a:r>
              <a:rPr lang="en-US" dirty="0" err="1"/>
              <a:t>ói</a:t>
            </a:r>
            <a:endParaRPr lang="en-US" dirty="0"/>
          </a:p>
          <a:p>
            <a:pPr lvl="1"/>
            <a:r>
              <a:rPr lang="en-US" dirty="0" err="1"/>
              <a:t>Sợ</a:t>
            </a:r>
            <a:r>
              <a:rPr lang="en-US" dirty="0"/>
              <a:t> </a:t>
            </a:r>
            <a:r>
              <a:rPr lang="en-US" dirty="0" err="1"/>
              <a:t>ánh</a:t>
            </a:r>
            <a:r>
              <a:rPr lang="en-US" dirty="0"/>
              <a:t> </a:t>
            </a:r>
            <a:r>
              <a:rPr lang="en-US" dirty="0" err="1"/>
              <a:t>sáng</a:t>
            </a:r>
            <a:r>
              <a:rPr lang="en-US" dirty="0"/>
              <a:t>/ </a:t>
            </a:r>
            <a:r>
              <a:rPr lang="en-US" dirty="0" err="1"/>
              <a:t>và</a:t>
            </a:r>
            <a:r>
              <a:rPr lang="en-US" dirty="0"/>
              <a:t> </a:t>
            </a:r>
            <a:r>
              <a:rPr lang="en-US" dirty="0" err="1"/>
              <a:t>sợ</a:t>
            </a:r>
            <a:r>
              <a:rPr lang="en-US" dirty="0"/>
              <a:t> </a:t>
            </a:r>
            <a:r>
              <a:rPr lang="en-US" dirty="0" err="1"/>
              <a:t>tiếng</a:t>
            </a:r>
            <a:r>
              <a:rPr lang="en-US" dirty="0"/>
              <a:t> </a:t>
            </a:r>
            <a:r>
              <a:rPr lang="en-US" dirty="0" err="1"/>
              <a:t>ồn</a:t>
            </a:r>
            <a:endParaRPr lang="en-US" dirty="0"/>
          </a:p>
          <a:p>
            <a:r>
              <a:rPr lang="en-US" dirty="0"/>
              <a:t>0: </a:t>
            </a:r>
            <a:r>
              <a:rPr lang="en-US" dirty="0" err="1"/>
              <a:t>Không</a:t>
            </a:r>
            <a:r>
              <a:rPr lang="en-US" dirty="0"/>
              <a:t> </a:t>
            </a:r>
            <a:r>
              <a:rPr lang="en-US" dirty="0" err="1"/>
              <a:t>có</a:t>
            </a:r>
            <a:r>
              <a:rPr lang="en-US" dirty="0"/>
              <a:t> </a:t>
            </a:r>
            <a:r>
              <a:rPr lang="en-US" dirty="0" err="1"/>
              <a:t>nguyên</a:t>
            </a:r>
            <a:r>
              <a:rPr lang="en-US" dirty="0"/>
              <a:t> </a:t>
            </a:r>
            <a:r>
              <a:rPr lang="en-US" dirty="0" err="1"/>
              <a:t>nhân</a:t>
            </a:r>
            <a:r>
              <a:rPr lang="en-US" dirty="0"/>
              <a:t> </a:t>
            </a:r>
            <a:r>
              <a:rPr lang="en-US" dirty="0" err="1"/>
              <a:t>nào</a:t>
            </a:r>
            <a:r>
              <a:rPr lang="en-US" dirty="0"/>
              <a:t> </a:t>
            </a:r>
            <a:r>
              <a:rPr lang="en-US" dirty="0" err="1"/>
              <a:t>khác</a:t>
            </a:r>
            <a:endParaRPr lang="en-US" dirty="0"/>
          </a:p>
        </p:txBody>
      </p:sp>
    </p:spTree>
    <p:extLst>
      <p:ext uri="{BB962C8B-B14F-4D97-AF65-F5344CB8AC3E}">
        <p14:creationId xmlns:p14="http://schemas.microsoft.com/office/powerpoint/2010/main" val="231896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500"/>
                                        <p:tgtEl>
                                          <p:spTgt spid="5">
                                            <p:txEl>
                                              <p:pRg st="10" end="1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Effect transition="in" filter="fade">
                                      <p:cBhvr>
                                        <p:cTn id="55"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E9ACE-C345-7545-937F-7D7231EEBDF6}"/>
              </a:ext>
            </a:extLst>
          </p:cNvPr>
          <p:cNvSpPr>
            <a:spLocks noGrp="1"/>
          </p:cNvSpPr>
          <p:nvPr>
            <p:ph type="title"/>
          </p:nvPr>
        </p:nvSpPr>
        <p:spPr>
          <a:xfrm>
            <a:off x="473529" y="345141"/>
            <a:ext cx="8213270" cy="1143000"/>
          </a:xfrm>
        </p:spPr>
        <p:txBody>
          <a:bodyPr/>
          <a:lstStyle/>
          <a:p>
            <a:r>
              <a:rPr lang="x-none" sz="4400" dirty="0"/>
              <a:t>Câu hỏi 4: Điều trị như thế nào?</a:t>
            </a:r>
            <a:br>
              <a:rPr lang="x-none" sz="4400" dirty="0"/>
            </a:br>
            <a:r>
              <a:rPr lang="x-none" sz="4400" dirty="0"/>
              <a:t>Nên chọn điều trị gì cho BN?</a:t>
            </a:r>
          </a:p>
        </p:txBody>
      </p:sp>
      <p:graphicFrame>
        <p:nvGraphicFramePr>
          <p:cNvPr id="4" name="Content Placeholder 3">
            <a:extLst>
              <a:ext uri="{FF2B5EF4-FFF2-40B4-BE49-F238E27FC236}">
                <a16:creationId xmlns:a16="http://schemas.microsoft.com/office/drawing/2014/main" xmlns="" id="{4D821C65-7E88-BF46-8041-BEDE12632A09}"/>
              </a:ext>
            </a:extLst>
          </p:cNvPr>
          <p:cNvGraphicFramePr>
            <a:graphicFrameLocks noGrp="1"/>
          </p:cNvGraphicFramePr>
          <p:nvPr>
            <p:ph idx="1"/>
            <p:extLst>
              <p:ext uri="{D42A27DB-BD31-4B8C-83A1-F6EECF244321}">
                <p14:modId xmlns:p14="http://schemas.microsoft.com/office/powerpoint/2010/main" val="3550815280"/>
              </p:ext>
            </p:extLst>
          </p:nvPr>
        </p:nvGraphicFramePr>
        <p:xfrm>
          <a:off x="473529" y="1957841"/>
          <a:ext cx="8028667" cy="222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xmlns="" id="{EF03C159-23CD-7B42-B7C1-5F1280F35A7C}"/>
              </a:ext>
            </a:extLst>
          </p:cNvPr>
          <p:cNvSpPr txBox="1"/>
          <p:nvPr/>
        </p:nvSpPr>
        <p:spPr>
          <a:xfrm>
            <a:off x="473529" y="4195790"/>
            <a:ext cx="2567572" cy="2014002"/>
          </a:xfrm>
          <a:prstGeom prst="roundRect">
            <a:avLst>
              <a:gd name="adj" fmla="val 7314"/>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lvl="0" indent="-285750">
              <a:buFont typeface="Courier New" panose="02070309020205020404" pitchFamily="49" charset="0"/>
              <a:buChar char="o"/>
            </a:pPr>
            <a:r>
              <a:rPr lang="en-US" sz="2400" dirty="0" err="1"/>
              <a:t>Cữ</a:t>
            </a:r>
            <a:r>
              <a:rPr lang="en-US" sz="2400" dirty="0"/>
              <a:t> </a:t>
            </a:r>
            <a:r>
              <a:rPr lang="en-US" sz="2400" dirty="0" err="1"/>
              <a:t>phô</a:t>
            </a:r>
            <a:r>
              <a:rPr lang="en-US" sz="2400" dirty="0"/>
              <a:t> </a:t>
            </a:r>
            <a:r>
              <a:rPr lang="en-US" sz="2400" dirty="0" err="1"/>
              <a:t>mai</a:t>
            </a:r>
            <a:r>
              <a:rPr lang="en-US" sz="2400" dirty="0"/>
              <a:t>, </a:t>
            </a:r>
            <a:r>
              <a:rPr lang="en-US" sz="2400" dirty="0" err="1"/>
              <a:t>bột</a:t>
            </a:r>
            <a:r>
              <a:rPr lang="en-US" sz="2400" dirty="0"/>
              <a:t> </a:t>
            </a:r>
            <a:r>
              <a:rPr lang="en-US" sz="2400" dirty="0" err="1"/>
              <a:t>ngọt</a:t>
            </a:r>
            <a:r>
              <a:rPr lang="en-US" sz="2400" dirty="0"/>
              <a:t>, </a:t>
            </a:r>
            <a:r>
              <a:rPr lang="en-US" sz="2400" dirty="0" err="1"/>
              <a:t>rượu</a:t>
            </a:r>
            <a:r>
              <a:rPr lang="en-US" sz="2400" dirty="0"/>
              <a:t> </a:t>
            </a:r>
            <a:r>
              <a:rPr lang="en-US" sz="2400" dirty="0" err="1"/>
              <a:t>bia</a:t>
            </a:r>
            <a:r>
              <a:rPr lang="en-US" sz="2400" dirty="0"/>
              <a:t>…</a:t>
            </a:r>
          </a:p>
          <a:p>
            <a:pPr marL="285750" lvl="0" indent="-285750">
              <a:buFont typeface="Courier New" panose="02070309020205020404" pitchFamily="49" charset="0"/>
              <a:buChar char="o"/>
            </a:pPr>
            <a:r>
              <a:rPr lang="en-US" sz="2400" dirty="0" err="1"/>
              <a:t>Không</a:t>
            </a:r>
            <a:r>
              <a:rPr lang="en-US" sz="2400" dirty="0"/>
              <a:t> </a:t>
            </a:r>
            <a:r>
              <a:rPr lang="en-US" sz="2400" dirty="0" err="1"/>
              <a:t>thức</a:t>
            </a:r>
            <a:r>
              <a:rPr lang="en-US" sz="2400" dirty="0"/>
              <a:t> </a:t>
            </a:r>
            <a:r>
              <a:rPr lang="en-US" sz="2400" dirty="0" err="1"/>
              <a:t>khuya</a:t>
            </a:r>
            <a:endParaRPr lang="en-US" sz="2400" dirty="0"/>
          </a:p>
        </p:txBody>
      </p:sp>
      <p:sp>
        <p:nvSpPr>
          <p:cNvPr id="7" name="TextBox 6">
            <a:extLst>
              <a:ext uri="{FF2B5EF4-FFF2-40B4-BE49-F238E27FC236}">
                <a16:creationId xmlns:a16="http://schemas.microsoft.com/office/drawing/2014/main" xmlns="" id="{5C8191F8-38C3-1740-BA61-20A5B7853A26}"/>
              </a:ext>
            </a:extLst>
          </p:cNvPr>
          <p:cNvSpPr txBox="1"/>
          <p:nvPr/>
        </p:nvSpPr>
        <p:spPr>
          <a:xfrm>
            <a:off x="3106102" y="4198031"/>
            <a:ext cx="2690538" cy="2014002"/>
          </a:xfrm>
          <a:prstGeom prst="roundRect">
            <a:avLst>
              <a:gd name="adj" fmla="val 7314"/>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lvl="0" indent="-285750">
              <a:buFont typeface="Courier New" panose="02070309020205020404" pitchFamily="49" charset="0"/>
              <a:buChar char="o"/>
            </a:pPr>
            <a:r>
              <a:rPr lang="en-US" sz="2400" dirty="0" err="1"/>
              <a:t>Thuốc</a:t>
            </a:r>
            <a:r>
              <a:rPr lang="en-US" sz="2400" dirty="0"/>
              <a:t> </a:t>
            </a:r>
            <a:r>
              <a:rPr lang="en-US" sz="2400" dirty="0" err="1"/>
              <a:t>giảm</a:t>
            </a:r>
            <a:r>
              <a:rPr lang="en-US" sz="2400" dirty="0"/>
              <a:t> </a:t>
            </a:r>
            <a:r>
              <a:rPr lang="en-US" sz="2400" dirty="0" err="1"/>
              <a:t>đau</a:t>
            </a:r>
            <a:r>
              <a:rPr lang="en-US" sz="2400" dirty="0"/>
              <a:t>, </a:t>
            </a:r>
            <a:r>
              <a:rPr lang="en-US" sz="2400" dirty="0" err="1"/>
              <a:t>chống</a:t>
            </a:r>
            <a:r>
              <a:rPr lang="en-US" sz="2400" dirty="0"/>
              <a:t> </a:t>
            </a:r>
            <a:r>
              <a:rPr lang="en-US" sz="2400" dirty="0" err="1"/>
              <a:t>nôn</a:t>
            </a:r>
            <a:endParaRPr lang="en-US" sz="2400" dirty="0"/>
          </a:p>
          <a:p>
            <a:pPr marL="285750" lvl="0" indent="-285750">
              <a:buFont typeface="Courier New" panose="02070309020205020404" pitchFamily="49" charset="0"/>
              <a:buChar char="o"/>
            </a:pPr>
            <a:r>
              <a:rPr lang="en-US" sz="2400" dirty="0"/>
              <a:t>NSAIDS</a:t>
            </a:r>
          </a:p>
          <a:p>
            <a:pPr marL="285750" lvl="0" indent="-285750">
              <a:buFont typeface="Courier New" panose="02070309020205020404" pitchFamily="49" charset="0"/>
              <a:buChar char="o"/>
            </a:pPr>
            <a:r>
              <a:rPr lang="en-US" sz="2400" dirty="0"/>
              <a:t>Triptan</a:t>
            </a:r>
          </a:p>
          <a:p>
            <a:pPr marL="285750" lvl="0" indent="-285750">
              <a:buFont typeface="Courier New" panose="02070309020205020404" pitchFamily="49" charset="0"/>
              <a:buChar char="o"/>
            </a:pPr>
            <a:r>
              <a:rPr lang="en-US" sz="2400" dirty="0" err="1"/>
              <a:t>Phối</a:t>
            </a:r>
            <a:r>
              <a:rPr lang="en-US" sz="2400" dirty="0"/>
              <a:t> </a:t>
            </a:r>
            <a:r>
              <a:rPr lang="en-US" sz="2400" dirty="0" err="1"/>
              <a:t>hợp</a:t>
            </a:r>
            <a:endParaRPr lang="en-US" sz="2400" dirty="0"/>
          </a:p>
        </p:txBody>
      </p:sp>
      <p:sp>
        <p:nvSpPr>
          <p:cNvPr id="8" name="TextBox 7">
            <a:extLst>
              <a:ext uri="{FF2B5EF4-FFF2-40B4-BE49-F238E27FC236}">
                <a16:creationId xmlns:a16="http://schemas.microsoft.com/office/drawing/2014/main" xmlns="" id="{5EB16D05-05B4-4B4E-BBBA-0DB9403055BD}"/>
              </a:ext>
            </a:extLst>
          </p:cNvPr>
          <p:cNvSpPr txBox="1"/>
          <p:nvPr/>
        </p:nvSpPr>
        <p:spPr>
          <a:xfrm>
            <a:off x="5979933" y="4195790"/>
            <a:ext cx="2522263" cy="2014002"/>
          </a:xfrm>
          <a:prstGeom prst="roundRect">
            <a:avLst>
              <a:gd name="adj" fmla="val 7314"/>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lvl="0" indent="-285750">
              <a:buFont typeface="Courier New" panose="02070309020205020404" pitchFamily="49" charset="0"/>
              <a:buChar char="o"/>
            </a:pPr>
            <a:r>
              <a:rPr lang="en-US" sz="2400" dirty="0" err="1"/>
              <a:t>Chống</a:t>
            </a:r>
            <a:r>
              <a:rPr lang="en-US" sz="2400" dirty="0"/>
              <a:t> </a:t>
            </a:r>
            <a:r>
              <a:rPr lang="en-US" sz="2400" dirty="0" err="1"/>
              <a:t>động</a:t>
            </a:r>
            <a:r>
              <a:rPr lang="en-US" sz="2400" dirty="0"/>
              <a:t> </a:t>
            </a:r>
            <a:r>
              <a:rPr lang="en-US" sz="2400" dirty="0" err="1"/>
              <a:t>kinh</a:t>
            </a:r>
            <a:endParaRPr lang="en-US" sz="2400" dirty="0"/>
          </a:p>
          <a:p>
            <a:pPr marL="285750" lvl="0" indent="-285750">
              <a:buFont typeface="Courier New" panose="02070309020205020404" pitchFamily="49" charset="0"/>
              <a:buChar char="o"/>
            </a:pPr>
            <a:r>
              <a:rPr lang="en-US" sz="2400" dirty="0" err="1"/>
              <a:t>Chống</a:t>
            </a:r>
            <a:r>
              <a:rPr lang="en-US" sz="2400" dirty="0"/>
              <a:t> </a:t>
            </a:r>
            <a:r>
              <a:rPr lang="en-US" sz="2400" dirty="0" err="1"/>
              <a:t>trầm</a:t>
            </a:r>
            <a:r>
              <a:rPr lang="en-US" sz="2400" dirty="0"/>
              <a:t> </a:t>
            </a:r>
            <a:r>
              <a:rPr lang="en-US" sz="2400" dirty="0" err="1"/>
              <a:t>cảm</a:t>
            </a:r>
            <a:endParaRPr lang="en-US" sz="2400" dirty="0"/>
          </a:p>
          <a:p>
            <a:pPr marL="285750" lvl="0" indent="-285750">
              <a:buFont typeface="Courier New" panose="02070309020205020404" pitchFamily="49" charset="0"/>
              <a:buChar char="o"/>
            </a:pPr>
            <a:r>
              <a:rPr lang="en-US" sz="2400" dirty="0" err="1"/>
              <a:t>Chẹn</a:t>
            </a:r>
            <a:r>
              <a:rPr lang="en-US" sz="2400" dirty="0"/>
              <a:t> beta</a:t>
            </a:r>
          </a:p>
        </p:txBody>
      </p:sp>
    </p:spTree>
    <p:extLst>
      <p:ext uri="{BB962C8B-B14F-4D97-AF65-F5344CB8AC3E}">
        <p14:creationId xmlns:p14="http://schemas.microsoft.com/office/powerpoint/2010/main" val="204506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up)">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wipe(up)">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up)">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Effect transition="in" filter="wipe(up)">
                                      <p:cBhvr>
                                        <p:cTn id="42" dur="500"/>
                                        <p:tgtEl>
                                          <p:spTgt spid="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Effect transition="in" filter="wipe(up)">
                                      <p:cBhvr>
                                        <p:cTn id="4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43F7D3-9F52-3740-9115-25517BBEAF85}"/>
              </a:ext>
            </a:extLst>
          </p:cNvPr>
          <p:cNvSpPr>
            <a:spLocks noGrp="1"/>
          </p:cNvSpPr>
          <p:nvPr>
            <p:ph type="title"/>
          </p:nvPr>
        </p:nvSpPr>
        <p:spPr/>
        <p:txBody>
          <a:bodyPr/>
          <a:lstStyle/>
          <a:p>
            <a:r>
              <a:rPr lang="x-none" dirty="0"/>
              <a:t>Chọn thuốc cắt cơn</a:t>
            </a:r>
          </a:p>
        </p:txBody>
      </p:sp>
      <p:sp>
        <p:nvSpPr>
          <p:cNvPr id="4" name="Content Placeholder 3">
            <a:extLst>
              <a:ext uri="{FF2B5EF4-FFF2-40B4-BE49-F238E27FC236}">
                <a16:creationId xmlns:a16="http://schemas.microsoft.com/office/drawing/2014/main" xmlns="" id="{B96CA561-69D3-FC48-88DC-5EE9BD16B4E3}"/>
              </a:ext>
            </a:extLst>
          </p:cNvPr>
          <p:cNvSpPr>
            <a:spLocks noGrp="1"/>
          </p:cNvSpPr>
          <p:nvPr>
            <p:ph sz="half" idx="1"/>
          </p:nvPr>
        </p:nvSpPr>
        <p:spPr>
          <a:xfrm>
            <a:off x="571500" y="2008414"/>
            <a:ext cx="4506686" cy="4229100"/>
          </a:xfrm>
        </p:spPr>
        <p:txBody>
          <a:bodyPr>
            <a:normAutofit fontScale="85000" lnSpcReduction="20000"/>
          </a:bodyPr>
          <a:lstStyle/>
          <a:p>
            <a:pPr>
              <a:lnSpc>
                <a:spcPct val="130000"/>
              </a:lnSpc>
            </a:pPr>
            <a:r>
              <a:rPr lang="x-none" sz="2400" dirty="0"/>
              <a:t>Thuốc: (hiện có ở VN)</a:t>
            </a:r>
          </a:p>
          <a:p>
            <a:pPr lvl="1">
              <a:lnSpc>
                <a:spcPct val="130000"/>
              </a:lnSpc>
            </a:pPr>
            <a:r>
              <a:rPr lang="x-none" sz="2400" dirty="0"/>
              <a:t>Giảm đau: Acetaminophen 1000mg</a:t>
            </a:r>
          </a:p>
          <a:p>
            <a:pPr lvl="1">
              <a:lnSpc>
                <a:spcPct val="130000"/>
              </a:lnSpc>
            </a:pPr>
            <a:r>
              <a:rPr lang="x-none" sz="2400" dirty="0"/>
              <a:t>NSAIDs: Diclofenac 50-100mg, Ibuprofen 200-400mg, Naproxen 500mg</a:t>
            </a:r>
          </a:p>
          <a:p>
            <a:pPr lvl="1">
              <a:lnSpc>
                <a:spcPct val="130000"/>
              </a:lnSpc>
            </a:pPr>
            <a:r>
              <a:rPr lang="x-none" sz="2400" dirty="0"/>
              <a:t>Chống nôn: Metoclopramide 10 mg, Prochloperazine 10mg</a:t>
            </a:r>
          </a:p>
          <a:p>
            <a:pPr lvl="1">
              <a:lnSpc>
                <a:spcPct val="130000"/>
              </a:lnSpc>
            </a:pPr>
            <a:r>
              <a:rPr lang="x-none" sz="2400" dirty="0"/>
              <a:t>Triptans: Sumatriptan 50-100mg</a:t>
            </a:r>
          </a:p>
          <a:p>
            <a:pPr lvl="1">
              <a:lnSpc>
                <a:spcPct val="130000"/>
              </a:lnSpc>
            </a:pPr>
            <a:r>
              <a:rPr lang="x-none" sz="2400" dirty="0"/>
              <a:t>Kết hợp: tramadol+acetaminophen</a:t>
            </a:r>
          </a:p>
        </p:txBody>
      </p:sp>
      <p:sp>
        <p:nvSpPr>
          <p:cNvPr id="5" name="Content Placeholder 4">
            <a:extLst>
              <a:ext uri="{FF2B5EF4-FFF2-40B4-BE49-F238E27FC236}">
                <a16:creationId xmlns:a16="http://schemas.microsoft.com/office/drawing/2014/main" xmlns="" id="{814A8BA0-DACF-1645-87E7-41C389924A8D}"/>
              </a:ext>
            </a:extLst>
          </p:cNvPr>
          <p:cNvSpPr>
            <a:spLocks noGrp="1"/>
          </p:cNvSpPr>
          <p:nvPr>
            <p:ph sz="half" idx="2"/>
          </p:nvPr>
        </p:nvSpPr>
        <p:spPr>
          <a:xfrm>
            <a:off x="5845629" y="2237014"/>
            <a:ext cx="2726871" cy="4000500"/>
          </a:xfrm>
        </p:spPr>
        <p:txBody>
          <a:bodyPr>
            <a:noAutofit/>
          </a:bodyPr>
          <a:lstStyle/>
          <a:p>
            <a:pPr marL="0" indent="0">
              <a:buNone/>
            </a:pPr>
            <a:r>
              <a:rPr lang="x-none" b="1" dirty="0">
                <a:solidFill>
                  <a:srgbClr val="0070C0"/>
                </a:solidFill>
              </a:rPr>
              <a:t>LƯU Ý BẤT LỢI</a:t>
            </a:r>
          </a:p>
          <a:p>
            <a:r>
              <a:rPr lang="x-none" dirty="0"/>
              <a:t>TD phụ </a:t>
            </a:r>
            <a:r>
              <a:rPr lang="x-none"/>
              <a:t>trên </a:t>
            </a:r>
            <a:r>
              <a:rPr lang="x-none" smtClean="0"/>
              <a:t>D</a:t>
            </a:r>
            <a:r>
              <a:rPr lang="en-US" smtClean="0"/>
              <a:t>ạ dày tá tràng</a:t>
            </a:r>
            <a:r>
              <a:rPr lang="x-none" smtClean="0"/>
              <a:t> </a:t>
            </a:r>
            <a:r>
              <a:rPr lang="x-none" dirty="0"/>
              <a:t>(NSAIDS)</a:t>
            </a:r>
          </a:p>
          <a:p>
            <a:r>
              <a:rPr lang="x-none" dirty="0"/>
              <a:t>Chống chi định cho THA, bệnh mạch vành (triptans)</a:t>
            </a:r>
          </a:p>
          <a:p>
            <a:r>
              <a:rPr lang="x-none" dirty="0"/>
              <a:t>Đau đầu do lạm dụng thước </a:t>
            </a:r>
            <a:r>
              <a:rPr lang="x-none"/>
              <a:t>(</a:t>
            </a:r>
            <a:r>
              <a:rPr lang="x-none" smtClean="0"/>
              <a:t>MOH</a:t>
            </a:r>
            <a:r>
              <a:rPr lang="en-US" smtClean="0"/>
              <a:t> - Acetaminopghen</a:t>
            </a:r>
            <a:r>
              <a:rPr lang="x-none" smtClean="0"/>
              <a:t>) </a:t>
            </a:r>
            <a:r>
              <a:rPr lang="x-none" dirty="0"/>
              <a:t>khi dùng thuốc cắt cơn kéo dài</a:t>
            </a:r>
          </a:p>
        </p:txBody>
      </p:sp>
    </p:spTree>
    <p:extLst>
      <p:ext uri="{BB962C8B-B14F-4D97-AF65-F5344CB8AC3E}">
        <p14:creationId xmlns:p14="http://schemas.microsoft.com/office/powerpoint/2010/main" val="73180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dissolve">
                                      <p:cBhvr>
                                        <p:cTn id="11" dur="500"/>
                                        <p:tgtEl>
                                          <p:spTgt spid="5">
                                            <p:txEl>
                                              <p:pRg st="2" end="2"/>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dissolve">
                                      <p:cBhvr>
                                        <p:cTn id="1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063229"/>
            <a:ext cx="6500192" cy="857250"/>
          </a:xfrm>
        </p:spPr>
        <p:txBody>
          <a:bodyPr/>
          <a:lstStyle/>
          <a:p>
            <a:pPr algn="l"/>
            <a:r>
              <a:rPr lang="en-US" dirty="0" err="1"/>
              <a:t>Các</a:t>
            </a:r>
            <a:r>
              <a:rPr lang="en-US" dirty="0"/>
              <a:t> </a:t>
            </a:r>
            <a:r>
              <a:rPr lang="en-US" dirty="0" err="1"/>
              <a:t>thuốc</a:t>
            </a:r>
            <a:r>
              <a:rPr lang="en-US" dirty="0"/>
              <a:t> </a:t>
            </a:r>
            <a:r>
              <a:rPr lang="en-US" dirty="0" err="1"/>
              <a:t>giảm</a:t>
            </a:r>
            <a:r>
              <a:rPr lang="en-US" dirty="0"/>
              <a:t> </a:t>
            </a:r>
            <a:r>
              <a:rPr lang="en-US" dirty="0" err="1"/>
              <a:t>đau</a:t>
            </a:r>
            <a:r>
              <a:rPr lang="en-US" dirty="0"/>
              <a:t>, </a:t>
            </a:r>
            <a:r>
              <a:rPr lang="en-US" dirty="0" err="1"/>
              <a:t>chống</a:t>
            </a:r>
            <a:r>
              <a:rPr lang="en-US" dirty="0"/>
              <a:t> </a:t>
            </a:r>
            <a:r>
              <a:rPr lang="en-US" dirty="0" err="1"/>
              <a:t>nôn</a:t>
            </a:r>
            <a:r>
              <a:rPr lang="en-US" dirty="0"/>
              <a:t/>
            </a:r>
            <a:br>
              <a:rPr lang="en-US" dirty="0"/>
            </a:br>
            <a:r>
              <a:rPr lang="en-US" dirty="0"/>
              <a:t>		Cho </a:t>
            </a:r>
            <a:r>
              <a:rPr lang="en-US" dirty="0" err="1"/>
              <a:t>đau</a:t>
            </a:r>
            <a:r>
              <a:rPr lang="en-US" dirty="0"/>
              <a:t> </a:t>
            </a:r>
            <a:r>
              <a:rPr lang="en-US" dirty="0" err="1"/>
              <a:t>mức</a:t>
            </a:r>
            <a:r>
              <a:rPr lang="en-US" dirty="0"/>
              <a:t> </a:t>
            </a:r>
            <a:r>
              <a:rPr lang="en-US" dirty="0" err="1"/>
              <a:t>độ</a:t>
            </a:r>
            <a:r>
              <a:rPr lang="en-US" dirty="0"/>
              <a:t> </a:t>
            </a:r>
            <a:r>
              <a:rPr lang="en-US" dirty="0" err="1"/>
              <a:t>nhẹ</a:t>
            </a:r>
            <a:r>
              <a:rPr lang="en-US" dirty="0"/>
              <a:t> - </a:t>
            </a:r>
            <a:r>
              <a:rPr lang="en-US" dirty="0" err="1"/>
              <a:t>vừa</a:t>
            </a:r>
            <a:endParaRPr lang="en-US" dirty="0"/>
          </a:p>
        </p:txBody>
      </p:sp>
      <p:sp>
        <p:nvSpPr>
          <p:cNvPr id="3" name="Content Placeholder 2"/>
          <p:cNvSpPr>
            <a:spLocks noGrp="1"/>
          </p:cNvSpPr>
          <p:nvPr>
            <p:ph sz="half" idx="1"/>
          </p:nvPr>
        </p:nvSpPr>
        <p:spPr>
          <a:xfrm>
            <a:off x="498764" y="2152596"/>
            <a:ext cx="3626427" cy="3394472"/>
          </a:xfrm>
        </p:spPr>
        <p:txBody>
          <a:bodyPr>
            <a:normAutofit fontScale="85000" lnSpcReduction="20000"/>
          </a:bodyPr>
          <a:lstStyle/>
          <a:p>
            <a:pPr>
              <a:lnSpc>
                <a:spcPct val="120000"/>
              </a:lnSpc>
            </a:pPr>
            <a:r>
              <a:rPr lang="en-US" dirty="0" err="1"/>
              <a:t>Thuốc</a:t>
            </a:r>
            <a:r>
              <a:rPr lang="en-US" dirty="0"/>
              <a:t> </a:t>
            </a:r>
            <a:r>
              <a:rPr lang="en-US" dirty="0" err="1"/>
              <a:t>giảm</a:t>
            </a:r>
            <a:r>
              <a:rPr lang="en-US" dirty="0"/>
              <a:t> </a:t>
            </a:r>
            <a:r>
              <a:rPr lang="en-US" dirty="0" err="1"/>
              <a:t>đau</a:t>
            </a:r>
            <a:endParaRPr lang="en-US" dirty="0"/>
          </a:p>
          <a:p>
            <a:pPr lvl="1">
              <a:lnSpc>
                <a:spcPct val="120000"/>
              </a:lnSpc>
            </a:pPr>
            <a:r>
              <a:rPr lang="en-US" sz="1500" b="1" dirty="0">
                <a:solidFill>
                  <a:srgbClr val="005DB3"/>
                </a:solidFill>
              </a:rPr>
              <a:t>Acetaminophen 1000mg</a:t>
            </a:r>
          </a:p>
          <a:p>
            <a:pPr>
              <a:lnSpc>
                <a:spcPct val="120000"/>
              </a:lnSpc>
            </a:pPr>
            <a:r>
              <a:rPr lang="en-US" dirty="0"/>
              <a:t>NSAIDs:</a:t>
            </a:r>
          </a:p>
          <a:p>
            <a:pPr lvl="1">
              <a:lnSpc>
                <a:spcPct val="120000"/>
              </a:lnSpc>
            </a:pPr>
            <a:r>
              <a:rPr lang="en-US" sz="1500" b="1" dirty="0">
                <a:solidFill>
                  <a:srgbClr val="005DB3"/>
                </a:solidFill>
              </a:rPr>
              <a:t>Aspirin 500mg</a:t>
            </a:r>
          </a:p>
          <a:p>
            <a:pPr lvl="1">
              <a:lnSpc>
                <a:spcPct val="120000"/>
              </a:lnSpc>
            </a:pPr>
            <a:r>
              <a:rPr lang="en-US" sz="1500" b="1" dirty="0">
                <a:solidFill>
                  <a:srgbClr val="005DB3"/>
                </a:solidFill>
              </a:rPr>
              <a:t>Diclofenac 50, 100 mg; </a:t>
            </a:r>
          </a:p>
          <a:p>
            <a:pPr lvl="1">
              <a:lnSpc>
                <a:spcPct val="120000"/>
              </a:lnSpc>
            </a:pPr>
            <a:r>
              <a:rPr lang="en-US" sz="1500" b="1" dirty="0">
                <a:solidFill>
                  <a:srgbClr val="005DB3"/>
                </a:solidFill>
              </a:rPr>
              <a:t>Ibuprofen 200, 400 mg; </a:t>
            </a:r>
          </a:p>
          <a:p>
            <a:pPr lvl="1">
              <a:lnSpc>
                <a:spcPct val="120000"/>
              </a:lnSpc>
            </a:pPr>
            <a:r>
              <a:rPr lang="en-US" sz="1500" b="1" dirty="0">
                <a:solidFill>
                  <a:srgbClr val="005DB3"/>
                </a:solidFill>
              </a:rPr>
              <a:t>Naproxen 500, 550 mg</a:t>
            </a:r>
          </a:p>
          <a:p>
            <a:pPr lvl="1">
              <a:lnSpc>
                <a:spcPct val="120000"/>
              </a:lnSpc>
            </a:pPr>
            <a:r>
              <a:rPr lang="en-US" sz="1500" b="1" dirty="0">
                <a:solidFill>
                  <a:srgbClr val="005DB3"/>
                </a:solidFill>
              </a:rPr>
              <a:t>Diclofenac 100 mg </a:t>
            </a:r>
            <a:r>
              <a:rPr lang="en-US" sz="1500" b="1" dirty="0" err="1">
                <a:solidFill>
                  <a:srgbClr val="005DB3"/>
                </a:solidFill>
              </a:rPr>
              <a:t>toạ</a:t>
            </a:r>
            <a:r>
              <a:rPr lang="en-US" sz="1500" b="1" dirty="0">
                <a:solidFill>
                  <a:srgbClr val="005DB3"/>
                </a:solidFill>
              </a:rPr>
              <a:t> </a:t>
            </a:r>
            <a:r>
              <a:rPr lang="en-US" sz="1500" b="1" dirty="0" err="1">
                <a:solidFill>
                  <a:srgbClr val="005DB3"/>
                </a:solidFill>
              </a:rPr>
              <a:t>dược</a:t>
            </a:r>
            <a:endParaRPr lang="en-US" sz="1500" b="1" dirty="0">
              <a:solidFill>
                <a:srgbClr val="005DB3"/>
              </a:solidFill>
            </a:endParaRPr>
          </a:p>
          <a:p>
            <a:pPr marL="342900" lvl="1" indent="0">
              <a:lnSpc>
                <a:spcPct val="120000"/>
              </a:lnSpc>
              <a:buNone/>
            </a:pPr>
            <a:endParaRPr lang="en-US" sz="1500" b="1" dirty="0">
              <a:solidFill>
                <a:srgbClr val="005DB3"/>
              </a:solidFill>
            </a:endParaRPr>
          </a:p>
          <a:p>
            <a:pPr marL="342900" lvl="1" indent="0">
              <a:lnSpc>
                <a:spcPct val="120000"/>
              </a:lnSpc>
              <a:buNone/>
            </a:pPr>
            <a:r>
              <a:rPr lang="en-US" sz="1500" b="1" dirty="0" err="1"/>
              <a:t>Lưu</a:t>
            </a:r>
            <a:r>
              <a:rPr lang="en-US" sz="1500" b="1" dirty="0"/>
              <a:t> </a:t>
            </a:r>
            <a:r>
              <a:rPr lang="en-US" sz="1500" b="1" dirty="0" err="1"/>
              <a:t>ý</a:t>
            </a:r>
            <a:r>
              <a:rPr lang="en-US" sz="1500" b="1" dirty="0"/>
              <a:t> </a:t>
            </a:r>
            <a:r>
              <a:rPr lang="en-US" sz="1500" b="1" dirty="0" err="1"/>
              <a:t>tác</a:t>
            </a:r>
            <a:r>
              <a:rPr lang="en-US" sz="1500" b="1" dirty="0"/>
              <a:t> </a:t>
            </a:r>
            <a:r>
              <a:rPr lang="en-US" sz="1500" b="1" dirty="0" err="1"/>
              <a:t>dụng</a:t>
            </a:r>
            <a:r>
              <a:rPr lang="en-US" sz="1500" b="1" dirty="0"/>
              <a:t> </a:t>
            </a:r>
            <a:r>
              <a:rPr lang="en-US" sz="1500" b="1" dirty="0" err="1"/>
              <a:t>phụ</a:t>
            </a:r>
            <a:r>
              <a:rPr lang="en-US" sz="1500" b="1" dirty="0"/>
              <a:t> </a:t>
            </a:r>
            <a:r>
              <a:rPr lang="en-US" sz="1500" b="1" dirty="0" err="1"/>
              <a:t>trên</a:t>
            </a:r>
            <a:r>
              <a:rPr lang="en-US" sz="1500" b="1" dirty="0"/>
              <a:t> DDTT</a:t>
            </a:r>
          </a:p>
        </p:txBody>
      </p:sp>
      <p:sp>
        <p:nvSpPr>
          <p:cNvPr id="5" name="Content Placeholder 4">
            <a:extLst>
              <a:ext uri="{FF2B5EF4-FFF2-40B4-BE49-F238E27FC236}">
                <a16:creationId xmlns:a16="http://schemas.microsoft.com/office/drawing/2014/main" xmlns="" id="{17E21827-A1A8-0E4C-B188-91F5226A4CB1}"/>
              </a:ext>
            </a:extLst>
          </p:cNvPr>
          <p:cNvSpPr>
            <a:spLocks noGrp="1"/>
          </p:cNvSpPr>
          <p:nvPr>
            <p:ph sz="half" idx="2"/>
          </p:nvPr>
        </p:nvSpPr>
        <p:spPr>
          <a:xfrm>
            <a:off x="3875809" y="2152596"/>
            <a:ext cx="4457700" cy="3179618"/>
          </a:xfrm>
        </p:spPr>
        <p:txBody>
          <a:bodyPr>
            <a:normAutofit fontScale="85000" lnSpcReduction="20000"/>
          </a:bodyPr>
          <a:lstStyle/>
          <a:p>
            <a:pPr>
              <a:lnSpc>
                <a:spcPct val="120000"/>
              </a:lnSpc>
            </a:pPr>
            <a:r>
              <a:rPr lang="en-US" dirty="0" err="1"/>
              <a:t>Thuốc</a:t>
            </a:r>
            <a:r>
              <a:rPr lang="en-US" dirty="0"/>
              <a:t> </a:t>
            </a:r>
            <a:r>
              <a:rPr lang="en-US" dirty="0" err="1"/>
              <a:t>chống</a:t>
            </a:r>
            <a:r>
              <a:rPr lang="en-US" dirty="0"/>
              <a:t> </a:t>
            </a:r>
            <a:r>
              <a:rPr lang="en-US" dirty="0" err="1"/>
              <a:t>nôn</a:t>
            </a:r>
            <a:endParaRPr lang="en-US" dirty="0"/>
          </a:p>
          <a:p>
            <a:pPr lvl="1">
              <a:lnSpc>
                <a:spcPct val="120000"/>
              </a:lnSpc>
            </a:pPr>
            <a:r>
              <a:rPr lang="en-US" sz="1500" b="1" dirty="0">
                <a:solidFill>
                  <a:srgbClr val="005DB3"/>
                </a:solidFill>
              </a:rPr>
              <a:t>Chlorpromazine IV 12,5mg; </a:t>
            </a:r>
          </a:p>
          <a:p>
            <a:pPr lvl="1">
              <a:lnSpc>
                <a:spcPct val="120000"/>
              </a:lnSpc>
            </a:pPr>
            <a:r>
              <a:rPr lang="en-US" sz="1500" b="1" dirty="0" err="1">
                <a:solidFill>
                  <a:srgbClr val="005DB3"/>
                </a:solidFill>
              </a:rPr>
              <a:t>Droperidol</a:t>
            </a:r>
            <a:r>
              <a:rPr lang="en-US" sz="1500" b="1" dirty="0">
                <a:solidFill>
                  <a:srgbClr val="005DB3"/>
                </a:solidFill>
              </a:rPr>
              <a:t> IV 2,75mg; </a:t>
            </a:r>
          </a:p>
          <a:p>
            <a:pPr lvl="1">
              <a:lnSpc>
                <a:spcPct val="120000"/>
              </a:lnSpc>
            </a:pPr>
            <a:r>
              <a:rPr lang="en-US" sz="1500" b="1" dirty="0">
                <a:solidFill>
                  <a:srgbClr val="005DB3"/>
                </a:solidFill>
              </a:rPr>
              <a:t>Metoclopramide IV 10mg; </a:t>
            </a:r>
            <a:r>
              <a:rPr lang="en-US" sz="1500" b="1" dirty="0" err="1">
                <a:solidFill>
                  <a:srgbClr val="005DB3"/>
                </a:solidFill>
              </a:rPr>
              <a:t>toạ</a:t>
            </a:r>
            <a:r>
              <a:rPr lang="en-US" sz="1500" b="1" dirty="0">
                <a:solidFill>
                  <a:srgbClr val="005DB3"/>
                </a:solidFill>
              </a:rPr>
              <a:t> </a:t>
            </a:r>
            <a:r>
              <a:rPr lang="en-US" sz="1500" b="1" dirty="0" err="1">
                <a:solidFill>
                  <a:srgbClr val="005DB3"/>
                </a:solidFill>
              </a:rPr>
              <a:t>dược</a:t>
            </a:r>
            <a:r>
              <a:rPr lang="en-US" sz="1500" b="1" dirty="0">
                <a:solidFill>
                  <a:srgbClr val="005DB3"/>
                </a:solidFill>
              </a:rPr>
              <a:t> 30mg</a:t>
            </a:r>
          </a:p>
          <a:p>
            <a:pPr lvl="1">
              <a:lnSpc>
                <a:spcPct val="120000"/>
              </a:lnSpc>
            </a:pPr>
            <a:r>
              <a:rPr lang="en-US" sz="1500" b="1" dirty="0">
                <a:solidFill>
                  <a:srgbClr val="005DB3"/>
                </a:solidFill>
              </a:rPr>
              <a:t>Prochlorperazine IV/IM 10mg; </a:t>
            </a:r>
            <a:r>
              <a:rPr lang="en-US" sz="1500" b="1" dirty="0" err="1">
                <a:solidFill>
                  <a:srgbClr val="005DB3"/>
                </a:solidFill>
              </a:rPr>
              <a:t>toạ</a:t>
            </a:r>
            <a:r>
              <a:rPr lang="en-US" sz="1500" b="1" dirty="0">
                <a:solidFill>
                  <a:srgbClr val="005DB3"/>
                </a:solidFill>
              </a:rPr>
              <a:t> </a:t>
            </a:r>
            <a:r>
              <a:rPr lang="en-US" sz="1500" b="1" dirty="0" err="1">
                <a:solidFill>
                  <a:srgbClr val="005DB3"/>
                </a:solidFill>
              </a:rPr>
              <a:t>dược</a:t>
            </a:r>
            <a:r>
              <a:rPr lang="en-US" sz="1500" b="1" dirty="0">
                <a:solidFill>
                  <a:srgbClr val="005DB3"/>
                </a:solidFill>
              </a:rPr>
              <a:t> 25mg </a:t>
            </a:r>
          </a:p>
          <a:p>
            <a:endParaRPr lang="en-US" dirty="0"/>
          </a:p>
          <a:p>
            <a:r>
              <a:rPr lang="en-US" dirty="0" err="1"/>
              <a:t>Lưu</a:t>
            </a:r>
            <a:r>
              <a:rPr lang="en-US" dirty="0"/>
              <a:t> </a:t>
            </a:r>
            <a:r>
              <a:rPr lang="en-US" dirty="0" err="1"/>
              <a:t>ý</a:t>
            </a:r>
            <a:r>
              <a:rPr lang="en-US" dirty="0"/>
              <a:t> </a:t>
            </a:r>
            <a:r>
              <a:rPr lang="en-US" dirty="0" err="1"/>
              <a:t>các</a:t>
            </a:r>
            <a:r>
              <a:rPr lang="en-US" dirty="0"/>
              <a:t> </a:t>
            </a:r>
            <a:r>
              <a:rPr lang="en-US" dirty="0" err="1"/>
              <a:t>chống</a:t>
            </a:r>
            <a:r>
              <a:rPr lang="en-US" dirty="0"/>
              <a:t> </a:t>
            </a:r>
            <a:r>
              <a:rPr lang="en-US" dirty="0" err="1"/>
              <a:t>chỉ</a:t>
            </a:r>
            <a:r>
              <a:rPr lang="en-US" dirty="0"/>
              <a:t> </a:t>
            </a:r>
            <a:r>
              <a:rPr lang="en-US" dirty="0" err="1"/>
              <a:t>định</a:t>
            </a:r>
            <a:r>
              <a:rPr lang="en-US" dirty="0"/>
              <a:t> </a:t>
            </a:r>
          </a:p>
          <a:p>
            <a:pPr lvl="1"/>
            <a:r>
              <a:rPr lang="en-US" sz="1500" dirty="0"/>
              <a:t>Aspirin CCĐ </a:t>
            </a:r>
            <a:r>
              <a:rPr lang="en-US" sz="1500" dirty="0" err="1"/>
              <a:t>cho</a:t>
            </a:r>
            <a:r>
              <a:rPr lang="en-US" sz="1500" dirty="0"/>
              <a:t> </a:t>
            </a:r>
            <a:r>
              <a:rPr lang="en-US" sz="1500" dirty="0" err="1"/>
              <a:t>trẻ</a:t>
            </a:r>
            <a:r>
              <a:rPr lang="en-US" sz="1500" dirty="0"/>
              <a:t> </a:t>
            </a:r>
            <a:r>
              <a:rPr lang="en-US" sz="1500" dirty="0" err="1"/>
              <a:t>dưới</a:t>
            </a:r>
            <a:r>
              <a:rPr lang="en-US" sz="1500" dirty="0"/>
              <a:t> 16 </a:t>
            </a:r>
            <a:r>
              <a:rPr lang="en-US" sz="1500" dirty="0" err="1"/>
              <a:t>tuổi</a:t>
            </a:r>
            <a:endParaRPr lang="en-US" sz="1500" dirty="0"/>
          </a:p>
          <a:p>
            <a:pPr lvl="1"/>
            <a:r>
              <a:rPr lang="en-US" sz="1500" dirty="0"/>
              <a:t>Metoclopramide CCĐ </a:t>
            </a:r>
            <a:r>
              <a:rPr lang="en-US" sz="1500" dirty="0" err="1"/>
              <a:t>cho</a:t>
            </a:r>
            <a:r>
              <a:rPr lang="en-US" sz="1500" dirty="0"/>
              <a:t> </a:t>
            </a:r>
            <a:r>
              <a:rPr lang="en-US" sz="1500" dirty="0" err="1"/>
              <a:t>trẻ</a:t>
            </a:r>
            <a:r>
              <a:rPr lang="en-US" sz="1500" dirty="0"/>
              <a:t> </a:t>
            </a:r>
            <a:r>
              <a:rPr lang="en-US" sz="1500" dirty="0" err="1"/>
              <a:t>nhỏ</a:t>
            </a:r>
            <a:endParaRPr lang="en-US" sz="1500" dirty="0"/>
          </a:p>
          <a:p>
            <a:pPr lvl="1"/>
            <a:r>
              <a:rPr lang="en-US" sz="1500" dirty="0"/>
              <a:t>NSAIDs CCĐ </a:t>
            </a:r>
            <a:r>
              <a:rPr lang="en-US" sz="1500" dirty="0" err="1"/>
              <a:t>cho</a:t>
            </a:r>
            <a:r>
              <a:rPr lang="en-US" sz="1500" dirty="0"/>
              <a:t> </a:t>
            </a:r>
            <a:r>
              <a:rPr lang="en-US" sz="1500" dirty="0" err="1"/>
              <a:t>loét</a:t>
            </a:r>
            <a:r>
              <a:rPr lang="en-US" sz="1500" dirty="0"/>
              <a:t> DDTT</a:t>
            </a:r>
          </a:p>
          <a:p>
            <a:endParaRPr lang="x-none" dirty="0"/>
          </a:p>
        </p:txBody>
      </p:sp>
    </p:spTree>
    <p:extLst>
      <p:ext uri="{BB962C8B-B14F-4D97-AF65-F5344CB8AC3E}">
        <p14:creationId xmlns:p14="http://schemas.microsoft.com/office/powerpoint/2010/main" val="39021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BC1DB-51B5-F644-AE0B-EA4EF26C23FF}"/>
              </a:ext>
            </a:extLst>
          </p:cNvPr>
          <p:cNvSpPr>
            <a:spLocks noGrp="1"/>
          </p:cNvSpPr>
          <p:nvPr>
            <p:ph type="title"/>
          </p:nvPr>
        </p:nvSpPr>
        <p:spPr/>
        <p:txBody>
          <a:bodyPr/>
          <a:lstStyle/>
          <a:p>
            <a:r>
              <a:rPr lang="x-none" dirty="0"/>
              <a:t>Chỉ định thuốc ngừa cơn</a:t>
            </a:r>
          </a:p>
        </p:txBody>
      </p:sp>
      <p:sp>
        <p:nvSpPr>
          <p:cNvPr id="3" name="Content Placeholder 2">
            <a:extLst>
              <a:ext uri="{FF2B5EF4-FFF2-40B4-BE49-F238E27FC236}">
                <a16:creationId xmlns:a16="http://schemas.microsoft.com/office/drawing/2014/main" xmlns="" id="{1CB879D8-A103-914D-BD6D-B614EAA62488}"/>
              </a:ext>
            </a:extLst>
          </p:cNvPr>
          <p:cNvSpPr>
            <a:spLocks noGrp="1"/>
          </p:cNvSpPr>
          <p:nvPr>
            <p:ph idx="1"/>
          </p:nvPr>
        </p:nvSpPr>
        <p:spPr>
          <a:xfrm>
            <a:off x="1273629" y="2054431"/>
            <a:ext cx="7129010" cy="4191989"/>
          </a:xfrm>
        </p:spPr>
        <p:txBody>
          <a:bodyPr/>
          <a:lstStyle/>
          <a:p>
            <a:r>
              <a:rPr lang="x-none" dirty="0"/>
              <a:t>Bệnh nhân này có chỉ định dùng thuốc ngừa cơn không?</a:t>
            </a:r>
          </a:p>
          <a:p>
            <a:r>
              <a:rPr lang="x-none" dirty="0"/>
              <a:t>Nếu có thì chọn thuốc nào?</a:t>
            </a:r>
          </a:p>
          <a:p>
            <a:r>
              <a:rPr lang="x-none" dirty="0"/>
              <a:t>Nếu không thì điều trị thế nào?</a:t>
            </a:r>
          </a:p>
        </p:txBody>
      </p:sp>
    </p:spTree>
    <p:extLst>
      <p:ext uri="{BB962C8B-B14F-4D97-AF65-F5344CB8AC3E}">
        <p14:creationId xmlns:p14="http://schemas.microsoft.com/office/powerpoint/2010/main" val="3485820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56718" y="578989"/>
            <a:ext cx="6172200" cy="682217"/>
          </a:xfrm>
        </p:spPr>
        <p:txBody>
          <a:bodyPr/>
          <a:lstStyle/>
          <a:p>
            <a:pPr eaLnBrk="1" hangingPunct="1"/>
            <a:r>
              <a:rPr lang="en-US" b="1" dirty="0" err="1">
                <a:effectLst>
                  <a:outerShdw blurRad="38100" dist="38100" dir="2700000" algn="tl">
                    <a:srgbClr val="000000">
                      <a:alpha val="43137"/>
                    </a:srgbClr>
                  </a:outerShdw>
                </a:effectLst>
              </a:rPr>
              <a:t>Điều</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trị</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ngừa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cơn</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chỉ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định</a:t>
            </a:r>
            <a:endParaRPr lang="en-US" b="1" dirty="0">
              <a:effectLst>
                <a:outerShdw blurRad="38100" dist="38100" dir="2700000" algn="tl">
                  <a:srgbClr val="000000">
                    <a:alpha val="43137"/>
                  </a:srgbClr>
                </a:outerShdw>
              </a:effectLst>
            </a:endParaRPr>
          </a:p>
        </p:txBody>
      </p:sp>
      <p:sp>
        <p:nvSpPr>
          <p:cNvPr id="19460" name="Text Box 5"/>
          <p:cNvSpPr txBox="1">
            <a:spLocks noChangeArrowheads="1"/>
          </p:cNvSpPr>
          <p:nvPr/>
        </p:nvSpPr>
        <p:spPr bwMode="auto">
          <a:xfrm>
            <a:off x="3545886" y="6279011"/>
            <a:ext cx="3583032" cy="369332"/>
          </a:xfrm>
          <a:prstGeom prst="rect">
            <a:avLst/>
          </a:prstGeom>
          <a:noFill/>
          <a:ln w="9525">
            <a:noFill/>
            <a:miter lim="800000"/>
            <a:headEnd/>
            <a:tailEnd/>
          </a:ln>
        </p:spPr>
        <p:txBody>
          <a:bodyPr wrap="none">
            <a:spAutoFit/>
          </a:bodyPr>
          <a:lstStyle/>
          <a:p>
            <a:r>
              <a:rPr lang="en-US" sz="900" dirty="0"/>
              <a:t>Silberstein SD et al. </a:t>
            </a:r>
            <a:r>
              <a:rPr lang="en-US" sz="900" i="1" dirty="0"/>
              <a:t>Wolff’s Headache And Other Head Pain</a:t>
            </a:r>
            <a:r>
              <a:rPr lang="en-US" sz="900" dirty="0"/>
              <a:t>. 2001</a:t>
            </a:r>
          </a:p>
          <a:p>
            <a:r>
              <a:rPr lang="en-US" sz="900" i="1" dirty="0"/>
              <a:t>Expert </a:t>
            </a:r>
            <a:r>
              <a:rPr lang="en-US" sz="900" i="1" dirty="0" err="1"/>
              <a:t>Opin</a:t>
            </a:r>
            <a:r>
              <a:rPr lang="en-US" sz="900" i="1" dirty="0"/>
              <a:t>. </a:t>
            </a:r>
            <a:r>
              <a:rPr lang="en-US" sz="900" i="1" dirty="0" err="1"/>
              <a:t>Pharmacother</a:t>
            </a:r>
            <a:r>
              <a:rPr lang="en-US" sz="900" i="1" dirty="0"/>
              <a:t>. (2008) </a:t>
            </a:r>
            <a:r>
              <a:rPr lang="en-US" sz="900" b="1" i="1" dirty="0"/>
              <a:t>9</a:t>
            </a:r>
            <a:r>
              <a:rPr lang="en-US" sz="900" i="1" dirty="0"/>
              <a:t>(15):2565-2573</a:t>
            </a:r>
            <a:r>
              <a:rPr lang="en-US" sz="900" dirty="0"/>
              <a:t>.</a:t>
            </a:r>
          </a:p>
        </p:txBody>
      </p:sp>
      <p:graphicFrame>
        <p:nvGraphicFramePr>
          <p:cNvPr id="2" name="Diagram 1">
            <a:extLst>
              <a:ext uri="{FF2B5EF4-FFF2-40B4-BE49-F238E27FC236}">
                <a16:creationId xmlns:a16="http://schemas.microsoft.com/office/drawing/2014/main" xmlns="" id="{E197D51F-0A90-5045-A91A-B827B73E0F62}"/>
              </a:ext>
            </a:extLst>
          </p:cNvPr>
          <p:cNvGraphicFramePr/>
          <p:nvPr>
            <p:extLst>
              <p:ext uri="{D42A27DB-BD31-4B8C-83A1-F6EECF244321}">
                <p14:modId xmlns:p14="http://schemas.microsoft.com/office/powerpoint/2010/main" val="4170539957"/>
              </p:ext>
            </p:extLst>
          </p:nvPr>
        </p:nvGraphicFramePr>
        <p:xfrm>
          <a:off x="2015082" y="2024743"/>
          <a:ext cx="6508431" cy="4254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xmlns="" id="{762B3071-CDDC-4F4B-B90B-556AF3AC1E48}"/>
              </a:ext>
            </a:extLst>
          </p:cNvPr>
          <p:cNvSpPr/>
          <p:nvPr/>
        </p:nvSpPr>
        <p:spPr>
          <a:xfrm>
            <a:off x="498849" y="3122871"/>
            <a:ext cx="1709531" cy="20580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rgbClr val="0070C0"/>
                </a:solidFill>
              </a:rPr>
              <a:t>Điều</a:t>
            </a:r>
            <a:r>
              <a:rPr lang="en-US" b="1" dirty="0">
                <a:solidFill>
                  <a:srgbClr val="0070C0"/>
                </a:solidFill>
              </a:rPr>
              <a:t> </a:t>
            </a:r>
            <a:r>
              <a:rPr lang="en-US" b="1" dirty="0" err="1">
                <a:solidFill>
                  <a:srgbClr val="0070C0"/>
                </a:solidFill>
              </a:rPr>
              <a:t>trị</a:t>
            </a:r>
            <a:r>
              <a:rPr lang="en-US" b="1" dirty="0">
                <a:solidFill>
                  <a:srgbClr val="0070C0"/>
                </a:solidFill>
              </a:rPr>
              <a:t> </a:t>
            </a:r>
            <a:r>
              <a:rPr lang="en-US" b="1" dirty="0" err="1">
                <a:solidFill>
                  <a:srgbClr val="0070C0"/>
                </a:solidFill>
              </a:rPr>
              <a:t>ngừa</a:t>
            </a:r>
            <a:r>
              <a:rPr lang="en-US" b="1" dirty="0">
                <a:solidFill>
                  <a:srgbClr val="0070C0"/>
                </a:solidFill>
              </a:rPr>
              <a:t> </a:t>
            </a:r>
            <a:r>
              <a:rPr lang="en-US" b="1" dirty="0" err="1">
                <a:solidFill>
                  <a:srgbClr val="0070C0"/>
                </a:solidFill>
              </a:rPr>
              <a:t>cơn</a:t>
            </a:r>
            <a:r>
              <a:rPr lang="en-US" b="1" dirty="0">
                <a:solidFill>
                  <a:srgbClr val="0070C0"/>
                </a:solidFill>
              </a:rPr>
              <a:t> </a:t>
            </a:r>
            <a:r>
              <a:rPr lang="en-US" b="1" dirty="0" err="1">
                <a:solidFill>
                  <a:srgbClr val="0070C0"/>
                </a:solidFill>
              </a:rPr>
              <a:t>có</a:t>
            </a:r>
            <a:r>
              <a:rPr lang="en-US" b="1" dirty="0">
                <a:solidFill>
                  <a:srgbClr val="0070C0"/>
                </a:solidFill>
              </a:rPr>
              <a:t> </a:t>
            </a:r>
            <a:r>
              <a:rPr lang="en-US" b="1" dirty="0" err="1">
                <a:solidFill>
                  <a:srgbClr val="0070C0"/>
                </a:solidFill>
              </a:rPr>
              <a:t>thể</a:t>
            </a:r>
            <a:r>
              <a:rPr lang="en-US" b="1" dirty="0">
                <a:solidFill>
                  <a:srgbClr val="0070C0"/>
                </a:solidFill>
              </a:rPr>
              <a:t> </a:t>
            </a:r>
            <a:r>
              <a:rPr lang="en-US" b="1" dirty="0" err="1">
                <a:solidFill>
                  <a:srgbClr val="0070C0"/>
                </a:solidFill>
              </a:rPr>
              <a:t>cần</a:t>
            </a:r>
            <a:r>
              <a:rPr lang="en-US" b="1" dirty="0">
                <a:solidFill>
                  <a:srgbClr val="0070C0"/>
                </a:solidFill>
              </a:rPr>
              <a:t> </a:t>
            </a:r>
            <a:r>
              <a:rPr lang="en-US" b="1" dirty="0" err="1">
                <a:solidFill>
                  <a:srgbClr val="0070C0"/>
                </a:solidFill>
              </a:rPr>
              <a:t>phối</a:t>
            </a:r>
            <a:r>
              <a:rPr lang="en-US" b="1" dirty="0">
                <a:solidFill>
                  <a:srgbClr val="0070C0"/>
                </a:solidFill>
              </a:rPr>
              <a:t> </a:t>
            </a:r>
            <a:r>
              <a:rPr lang="en-US" b="1" dirty="0" err="1">
                <a:solidFill>
                  <a:srgbClr val="0070C0"/>
                </a:solidFill>
              </a:rPr>
              <a:t>hợp</a:t>
            </a:r>
            <a:r>
              <a:rPr lang="en-US" b="1" dirty="0">
                <a:solidFill>
                  <a:srgbClr val="0070C0"/>
                </a:solidFill>
              </a:rPr>
              <a:t> </a:t>
            </a:r>
            <a:r>
              <a:rPr lang="en-US" b="1" dirty="0" err="1">
                <a:solidFill>
                  <a:srgbClr val="0070C0"/>
                </a:solidFill>
              </a:rPr>
              <a:t>với</a:t>
            </a:r>
            <a:r>
              <a:rPr lang="en-US" b="1" dirty="0">
                <a:solidFill>
                  <a:srgbClr val="0070C0"/>
                </a:solidFill>
              </a:rPr>
              <a:t> </a:t>
            </a:r>
            <a:r>
              <a:rPr lang="en-US" b="1" dirty="0" err="1">
                <a:solidFill>
                  <a:srgbClr val="0070C0"/>
                </a:solidFill>
              </a:rPr>
              <a:t>cắt</a:t>
            </a:r>
            <a:r>
              <a:rPr lang="en-US" b="1" dirty="0">
                <a:solidFill>
                  <a:srgbClr val="0070C0"/>
                </a:solidFill>
              </a:rPr>
              <a:t> </a:t>
            </a:r>
            <a:r>
              <a:rPr lang="en-US" b="1" dirty="0" err="1">
                <a:solidFill>
                  <a:srgbClr val="0070C0"/>
                </a:solidFill>
              </a:rPr>
              <a:t>cơn</a:t>
            </a:r>
            <a:endParaRPr lang="en-US" b="1" dirty="0">
              <a:solidFill>
                <a:srgbClr val="0070C0"/>
              </a:solidFill>
            </a:endParaRPr>
          </a:p>
        </p:txBody>
      </p:sp>
      <p:sp>
        <p:nvSpPr>
          <p:cNvPr id="6" name="Rectangle 5">
            <a:extLst>
              <a:ext uri="{FF2B5EF4-FFF2-40B4-BE49-F238E27FC236}">
                <a16:creationId xmlns:a16="http://schemas.microsoft.com/office/drawing/2014/main" xmlns="" id="{FD2CC052-994F-8B43-BDAB-1D4A7C2D864D}"/>
              </a:ext>
            </a:extLst>
          </p:cNvPr>
          <p:cNvSpPr/>
          <p:nvPr/>
        </p:nvSpPr>
        <p:spPr>
          <a:xfrm>
            <a:off x="2208380" y="2312197"/>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
        <p:nvSpPr>
          <p:cNvPr id="7" name="Rectangle 6">
            <a:extLst>
              <a:ext uri="{FF2B5EF4-FFF2-40B4-BE49-F238E27FC236}">
                <a16:creationId xmlns:a16="http://schemas.microsoft.com/office/drawing/2014/main" xmlns="" id="{6AD01AA6-2D8E-9B4F-ACE7-6EE8DA78FE7F}"/>
              </a:ext>
            </a:extLst>
          </p:cNvPr>
          <p:cNvSpPr/>
          <p:nvPr/>
        </p:nvSpPr>
        <p:spPr>
          <a:xfrm>
            <a:off x="2502294" y="3122871"/>
            <a:ext cx="566181" cy="523220"/>
          </a:xfrm>
          <a:prstGeom prst="rect">
            <a:avLst/>
          </a:prstGeom>
        </p:spPr>
        <p:txBody>
          <a:bodyPr wrap="none">
            <a:spAutoFit/>
          </a:bodyPr>
          <a:lstStyle/>
          <a:p>
            <a:r>
              <a:rPr lang="en-US" sz="2800" dirty="0" err="1">
                <a:solidFill>
                  <a:schemeClr val="bg2">
                    <a:lumMod val="50000"/>
                  </a:schemeClr>
                </a:solidFill>
                <a:latin typeface="Wingdings" pitchFamily="2" charset="2"/>
                <a:ea typeface="Calibri" panose="020F0502020204030204" pitchFamily="34" charset="0"/>
                <a:cs typeface="Times New Roman" panose="02020603050405020304" pitchFamily="18" charset="0"/>
              </a:rPr>
              <a:t>ü</a:t>
            </a:r>
            <a:r>
              <a:rPr lang="x-none" sz="2800" dirty="0">
                <a:solidFill>
                  <a:schemeClr val="bg2">
                    <a:lumMod val="50000"/>
                  </a:schemeClr>
                </a:solidFill>
              </a:rPr>
              <a:t> </a:t>
            </a:r>
          </a:p>
        </p:txBody>
      </p:sp>
    </p:spTree>
    <p:extLst>
      <p:ext uri="{BB962C8B-B14F-4D97-AF65-F5344CB8AC3E}">
        <p14:creationId xmlns:p14="http://schemas.microsoft.com/office/powerpoint/2010/main" val="26873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B35BA-ADB6-5B47-A648-9322AD56F9EF}"/>
              </a:ext>
            </a:extLst>
          </p:cNvPr>
          <p:cNvSpPr>
            <a:spLocks noGrp="1"/>
          </p:cNvSpPr>
          <p:nvPr>
            <p:ph type="title" idx="4294967295"/>
          </p:nvPr>
        </p:nvSpPr>
        <p:spPr>
          <a:xfrm>
            <a:off x="598487" y="0"/>
            <a:ext cx="7947025" cy="1143000"/>
          </a:xfrm>
        </p:spPr>
        <p:txBody>
          <a:bodyPr/>
          <a:lstStyle/>
          <a:p>
            <a:r>
              <a:rPr lang="x-none" dirty="0"/>
              <a:t>Chọn thuốc ngừa cơn</a:t>
            </a:r>
          </a:p>
        </p:txBody>
      </p:sp>
      <p:sp>
        <p:nvSpPr>
          <p:cNvPr id="4" name="Text Placeholder 3">
            <a:extLst>
              <a:ext uri="{FF2B5EF4-FFF2-40B4-BE49-F238E27FC236}">
                <a16:creationId xmlns:a16="http://schemas.microsoft.com/office/drawing/2014/main" xmlns="" id="{F9145A3F-47C1-AF48-9354-5FB5B51C0B21}"/>
              </a:ext>
            </a:extLst>
          </p:cNvPr>
          <p:cNvSpPr>
            <a:spLocks noGrp="1"/>
          </p:cNvSpPr>
          <p:nvPr>
            <p:ph type="body" idx="4294967295"/>
          </p:nvPr>
        </p:nvSpPr>
        <p:spPr>
          <a:xfrm>
            <a:off x="473529" y="1301182"/>
            <a:ext cx="3767138" cy="762000"/>
          </a:xfrm>
        </p:spPr>
        <p:txBody>
          <a:bodyPr/>
          <a:lstStyle/>
          <a:p>
            <a:pPr marL="0" indent="0">
              <a:buNone/>
            </a:pPr>
            <a:r>
              <a:rPr lang="x-none" b="1" dirty="0">
                <a:solidFill>
                  <a:srgbClr val="0070C0"/>
                </a:solidFill>
              </a:rPr>
              <a:t>Thuốc đang có</a:t>
            </a:r>
          </a:p>
        </p:txBody>
      </p:sp>
      <p:sp>
        <p:nvSpPr>
          <p:cNvPr id="6" name="Text Placeholder 5">
            <a:extLst>
              <a:ext uri="{FF2B5EF4-FFF2-40B4-BE49-F238E27FC236}">
                <a16:creationId xmlns:a16="http://schemas.microsoft.com/office/drawing/2014/main" xmlns="" id="{77136163-01D5-974B-8DFB-BCC78EC04691}"/>
              </a:ext>
            </a:extLst>
          </p:cNvPr>
          <p:cNvSpPr>
            <a:spLocks noGrp="1"/>
          </p:cNvSpPr>
          <p:nvPr>
            <p:ph type="body" sz="quarter" idx="4294967295"/>
          </p:nvPr>
        </p:nvSpPr>
        <p:spPr>
          <a:xfrm>
            <a:off x="4370163" y="1301182"/>
            <a:ext cx="3767137" cy="762000"/>
          </a:xfrm>
        </p:spPr>
        <p:txBody>
          <a:bodyPr/>
          <a:lstStyle/>
          <a:p>
            <a:pPr marL="0" indent="0">
              <a:buNone/>
            </a:pPr>
            <a:r>
              <a:rPr lang="x-none" b="1" dirty="0">
                <a:solidFill>
                  <a:srgbClr val="0070C0"/>
                </a:solidFill>
              </a:rPr>
              <a:t>Lưu ý</a:t>
            </a:r>
          </a:p>
        </p:txBody>
      </p:sp>
      <p:sp>
        <p:nvSpPr>
          <p:cNvPr id="7" name="Content Placeholder 6">
            <a:extLst>
              <a:ext uri="{FF2B5EF4-FFF2-40B4-BE49-F238E27FC236}">
                <a16:creationId xmlns:a16="http://schemas.microsoft.com/office/drawing/2014/main" xmlns="" id="{9A220963-9556-7347-AB03-C07DFE6670F4}"/>
              </a:ext>
            </a:extLst>
          </p:cNvPr>
          <p:cNvSpPr>
            <a:spLocks noGrp="1"/>
          </p:cNvSpPr>
          <p:nvPr>
            <p:ph sz="quarter" idx="4294967295"/>
          </p:nvPr>
        </p:nvSpPr>
        <p:spPr>
          <a:xfrm>
            <a:off x="4370163" y="2221364"/>
            <a:ext cx="4175349" cy="2890837"/>
          </a:xfrm>
        </p:spPr>
        <p:txBody>
          <a:bodyPr/>
          <a:lstStyle/>
          <a:p>
            <a:r>
              <a:rPr lang="x-none" dirty="0"/>
              <a:t>Chống chỉ định của thuốc</a:t>
            </a:r>
          </a:p>
          <a:p>
            <a:r>
              <a:rPr lang="x-none" dirty="0"/>
              <a:t>Chọn thuốc theo tác dụng ngoại ý</a:t>
            </a:r>
          </a:p>
          <a:p>
            <a:r>
              <a:rPr lang="x-none" dirty="0"/>
              <a:t>Chọn thuốc theo bệnh kèm (đồng mắc)</a:t>
            </a:r>
          </a:p>
        </p:txBody>
      </p:sp>
      <p:sp>
        <p:nvSpPr>
          <p:cNvPr id="5" name="Content Placeholder 4">
            <a:extLst>
              <a:ext uri="{FF2B5EF4-FFF2-40B4-BE49-F238E27FC236}">
                <a16:creationId xmlns:a16="http://schemas.microsoft.com/office/drawing/2014/main" xmlns="" id="{E389856C-EFC1-FB43-8315-7709F8839FCA}"/>
              </a:ext>
            </a:extLst>
          </p:cNvPr>
          <p:cNvSpPr>
            <a:spLocks noGrp="1"/>
          </p:cNvSpPr>
          <p:nvPr>
            <p:ph sz="half" idx="4294967295"/>
          </p:nvPr>
        </p:nvSpPr>
        <p:spPr>
          <a:xfrm>
            <a:off x="786719" y="2221364"/>
            <a:ext cx="3453947" cy="3689579"/>
          </a:xfrm>
        </p:spPr>
        <p:txBody>
          <a:bodyPr>
            <a:normAutofit/>
          </a:bodyPr>
          <a:lstStyle/>
          <a:p>
            <a:r>
              <a:rPr lang="x-none" dirty="0"/>
              <a:t>Topiramate</a:t>
            </a:r>
          </a:p>
          <a:p>
            <a:r>
              <a:rPr lang="x-none" dirty="0"/>
              <a:t>Valproic acid</a:t>
            </a:r>
          </a:p>
          <a:p>
            <a:r>
              <a:rPr lang="x-none" dirty="0"/>
              <a:t>Propranolol, Metoprolol</a:t>
            </a:r>
          </a:p>
          <a:p>
            <a:r>
              <a:rPr lang="x-none" dirty="0"/>
              <a:t>Flunarizin</a:t>
            </a:r>
          </a:p>
          <a:p>
            <a:r>
              <a:rPr lang="x-none" dirty="0"/>
              <a:t>Amitriptyline</a:t>
            </a:r>
          </a:p>
        </p:txBody>
      </p:sp>
    </p:spTree>
    <p:extLst>
      <p:ext uri="{BB962C8B-B14F-4D97-AF65-F5344CB8AC3E}">
        <p14:creationId xmlns:p14="http://schemas.microsoft.com/office/powerpoint/2010/main" val="3815856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5A8D2F9-E7D1-5241-9BC8-35C1B74ADE5B}"/>
              </a:ext>
            </a:extLst>
          </p:cNvPr>
          <p:cNvPicPr>
            <a:picLocks noChangeAspect="1"/>
          </p:cNvPicPr>
          <p:nvPr/>
        </p:nvPicPr>
        <p:blipFill rotWithShape="1">
          <a:blip r:embed="rId3"/>
          <a:srcRect t="8873" r="33148" b="3875"/>
          <a:stretch/>
        </p:blipFill>
        <p:spPr>
          <a:xfrm>
            <a:off x="0" y="1214630"/>
            <a:ext cx="5940591" cy="3762998"/>
          </a:xfrm>
          <a:prstGeom prst="rect">
            <a:avLst/>
          </a:prstGeom>
        </p:spPr>
      </p:pic>
      <p:pic>
        <p:nvPicPr>
          <p:cNvPr id="3" name="Picture 2">
            <a:extLst>
              <a:ext uri="{FF2B5EF4-FFF2-40B4-BE49-F238E27FC236}">
                <a16:creationId xmlns:a16="http://schemas.microsoft.com/office/drawing/2014/main" xmlns="" id="{20AAAC61-47B6-5B45-9D6C-34904028F4E1}"/>
              </a:ext>
            </a:extLst>
          </p:cNvPr>
          <p:cNvPicPr>
            <a:picLocks noChangeAspect="1"/>
          </p:cNvPicPr>
          <p:nvPr/>
        </p:nvPicPr>
        <p:blipFill rotWithShape="1">
          <a:blip r:embed="rId3"/>
          <a:srcRect l="66716" t="8873" r="602" b="3875"/>
          <a:stretch/>
        </p:blipFill>
        <p:spPr>
          <a:xfrm>
            <a:off x="5940591" y="1214630"/>
            <a:ext cx="3231756" cy="3762998"/>
          </a:xfrm>
          <a:prstGeom prst="rect">
            <a:avLst/>
          </a:prstGeom>
        </p:spPr>
      </p:pic>
      <p:sp>
        <p:nvSpPr>
          <p:cNvPr id="4" name="Title 3">
            <a:extLst>
              <a:ext uri="{FF2B5EF4-FFF2-40B4-BE49-F238E27FC236}">
                <a16:creationId xmlns:a16="http://schemas.microsoft.com/office/drawing/2014/main" xmlns="" id="{274E5335-EF77-464B-982A-67D03D6F941B}"/>
              </a:ext>
            </a:extLst>
          </p:cNvPr>
          <p:cNvSpPr>
            <a:spLocks noGrp="1"/>
          </p:cNvSpPr>
          <p:nvPr>
            <p:ph type="title"/>
          </p:nvPr>
        </p:nvSpPr>
        <p:spPr>
          <a:xfrm>
            <a:off x="739774" y="345141"/>
            <a:ext cx="7947025" cy="928488"/>
          </a:xfrm>
        </p:spPr>
        <p:txBody>
          <a:bodyPr/>
          <a:lstStyle/>
          <a:p>
            <a:r>
              <a:rPr lang="x-none" dirty="0"/>
              <a:t>Một số thuốc ngừa cơn</a:t>
            </a:r>
          </a:p>
        </p:txBody>
      </p:sp>
    </p:spTree>
    <p:extLst>
      <p:ext uri="{BB962C8B-B14F-4D97-AF65-F5344CB8AC3E}">
        <p14:creationId xmlns:p14="http://schemas.microsoft.com/office/powerpoint/2010/main" val="177781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774" y="345140"/>
            <a:ext cx="7947025" cy="1394759"/>
          </a:xfrm>
        </p:spPr>
        <p:txBody>
          <a:bodyPr/>
          <a:lstStyle/>
          <a:p>
            <a:r>
              <a:rPr lang="en-US" sz="3600" dirty="0" err="1">
                <a:cs typeface="Times"/>
              </a:rPr>
              <a:t>Mục</a:t>
            </a:r>
            <a:r>
              <a:rPr lang="en-US" sz="3600" dirty="0">
                <a:cs typeface="Times"/>
              </a:rPr>
              <a:t> </a:t>
            </a:r>
            <a:r>
              <a:rPr lang="en-US" sz="3600" dirty="0" err="1">
                <a:cs typeface="Times"/>
              </a:rPr>
              <a:t>tiêu</a:t>
            </a:r>
            <a:r>
              <a:rPr lang="en-US" sz="3600" dirty="0">
                <a:cs typeface="Times"/>
              </a:rPr>
              <a:t> </a:t>
            </a:r>
            <a:r>
              <a:rPr lang="en-US" sz="3600" dirty="0" err="1">
                <a:cs typeface="Times"/>
              </a:rPr>
              <a:t>học</a:t>
            </a:r>
            <a:r>
              <a:rPr lang="en-US" sz="3600" dirty="0">
                <a:cs typeface="Times"/>
              </a:rPr>
              <a:t> </a:t>
            </a:r>
            <a:r>
              <a:rPr lang="en-US" sz="3600" dirty="0" err="1">
                <a:cs typeface="Times"/>
              </a:rPr>
              <a:t>tập</a:t>
            </a:r>
            <a:r>
              <a:rPr lang="en-US" sz="3600" dirty="0">
                <a:cs typeface="Times"/>
              </a:rPr>
              <a:t/>
            </a:r>
            <a:br>
              <a:rPr lang="en-US" sz="3600" dirty="0">
                <a:cs typeface="Times"/>
              </a:rPr>
            </a:br>
            <a:r>
              <a:rPr lang="en-US" sz="2400" dirty="0">
                <a:cs typeface="Times"/>
              </a:rPr>
              <a:t>Sau </a:t>
            </a:r>
            <a:r>
              <a:rPr lang="en-US" sz="2400" dirty="0" err="1">
                <a:cs typeface="Times"/>
              </a:rPr>
              <a:t>khi</a:t>
            </a:r>
            <a:r>
              <a:rPr lang="en-US" sz="2400" dirty="0">
                <a:cs typeface="Times"/>
              </a:rPr>
              <a:t> </a:t>
            </a:r>
            <a:r>
              <a:rPr lang="en-US" sz="2400" dirty="0" err="1">
                <a:cs typeface="Times"/>
              </a:rPr>
              <a:t>học</a:t>
            </a:r>
            <a:r>
              <a:rPr lang="en-US" sz="2400" dirty="0">
                <a:cs typeface="Times"/>
              </a:rPr>
              <a:t> </a:t>
            </a:r>
            <a:r>
              <a:rPr lang="en-US" sz="2400" dirty="0" err="1">
                <a:cs typeface="Times"/>
              </a:rPr>
              <a:t>bài</a:t>
            </a:r>
            <a:r>
              <a:rPr lang="en-US" sz="2400" dirty="0">
                <a:cs typeface="Times"/>
              </a:rPr>
              <a:t> </a:t>
            </a:r>
            <a:r>
              <a:rPr lang="en-US" sz="2400" dirty="0" err="1">
                <a:cs typeface="Times"/>
              </a:rPr>
              <a:t>này</a:t>
            </a:r>
            <a:r>
              <a:rPr lang="en-US" sz="2400" dirty="0">
                <a:cs typeface="Times"/>
              </a:rPr>
              <a:t>, </a:t>
            </a:r>
            <a:r>
              <a:rPr lang="en-US" sz="2400" dirty="0" err="1">
                <a:cs typeface="Times"/>
              </a:rPr>
              <a:t>sinh</a:t>
            </a:r>
            <a:r>
              <a:rPr lang="en-US" sz="2400" dirty="0">
                <a:cs typeface="Times"/>
              </a:rPr>
              <a:t> </a:t>
            </a:r>
            <a:r>
              <a:rPr lang="en-US" sz="2400" dirty="0" err="1">
                <a:cs typeface="Times"/>
              </a:rPr>
              <a:t>viên</a:t>
            </a:r>
            <a:r>
              <a:rPr lang="en-US" sz="2400" dirty="0">
                <a:cs typeface="Times"/>
              </a:rPr>
              <a:t> </a:t>
            </a:r>
            <a:r>
              <a:rPr lang="en-US" sz="2400" dirty="0" err="1">
                <a:cs typeface="Times"/>
              </a:rPr>
              <a:t>có</a:t>
            </a:r>
            <a:r>
              <a:rPr lang="en-US" sz="2400" dirty="0">
                <a:cs typeface="Times"/>
              </a:rPr>
              <a:t> </a:t>
            </a:r>
            <a:r>
              <a:rPr lang="en-US" sz="2400" dirty="0" err="1">
                <a:cs typeface="Times"/>
              </a:rPr>
              <a:t>khả</a:t>
            </a:r>
            <a:r>
              <a:rPr lang="en-US" sz="2400" dirty="0">
                <a:cs typeface="Times"/>
              </a:rPr>
              <a:t> </a:t>
            </a:r>
            <a:r>
              <a:rPr lang="en-US" sz="2400" dirty="0" err="1">
                <a:cs typeface="Times"/>
              </a:rPr>
              <a:t>năng</a:t>
            </a:r>
            <a:r>
              <a:rPr lang="en-US" sz="2400" dirty="0">
                <a:cs typeface="Times"/>
              </a:rPr>
              <a:t>:</a:t>
            </a:r>
            <a:endParaRPr lang="en-US" sz="3600" dirty="0">
              <a:cs typeface="Times"/>
            </a:endParaRPr>
          </a:p>
        </p:txBody>
      </p:sp>
      <p:graphicFrame>
        <p:nvGraphicFramePr>
          <p:cNvPr id="4" name="Content Placeholder 3">
            <a:extLst>
              <a:ext uri="{FF2B5EF4-FFF2-40B4-BE49-F238E27FC236}">
                <a16:creationId xmlns:a16="http://schemas.microsoft.com/office/drawing/2014/main" xmlns="" id="{09A7F4CE-1973-9448-AE56-32EAF153C324}"/>
              </a:ext>
            </a:extLst>
          </p:cNvPr>
          <p:cNvGraphicFramePr>
            <a:graphicFrameLocks noGrp="1"/>
          </p:cNvGraphicFramePr>
          <p:nvPr>
            <p:ph idx="1"/>
            <p:extLst>
              <p:ext uri="{D42A27DB-BD31-4B8C-83A1-F6EECF244321}">
                <p14:modId xmlns:p14="http://schemas.microsoft.com/office/powerpoint/2010/main" val="3940670187"/>
              </p:ext>
            </p:extLst>
          </p:nvPr>
        </p:nvGraphicFramePr>
        <p:xfrm>
          <a:off x="1270000" y="2311400"/>
          <a:ext cx="7200900" cy="3922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269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686" y="611580"/>
            <a:ext cx="6620959" cy="857250"/>
          </a:xfrm>
        </p:spPr>
        <p:txBody>
          <a:bodyPr/>
          <a:lstStyle/>
          <a:p>
            <a:pPr algn="l"/>
            <a:r>
              <a:rPr lang="en-US" dirty="0" err="1"/>
              <a:t>Lưu</a:t>
            </a:r>
            <a:r>
              <a:rPr lang="en-US" dirty="0"/>
              <a:t> </a:t>
            </a:r>
            <a:r>
              <a:rPr lang="en-US" dirty="0" err="1"/>
              <a:t>ý</a:t>
            </a:r>
            <a:r>
              <a:rPr lang="en-US" dirty="0"/>
              <a:t> </a:t>
            </a:r>
            <a:r>
              <a:rPr lang="en-US" dirty="0" err="1"/>
              <a:t>chống</a:t>
            </a:r>
            <a:r>
              <a:rPr lang="en-US" dirty="0"/>
              <a:t> </a:t>
            </a:r>
            <a:r>
              <a:rPr lang="en-US" dirty="0" err="1"/>
              <a:t>chỉ</a:t>
            </a:r>
            <a:r>
              <a:rPr lang="en-US" dirty="0"/>
              <a:t> </a:t>
            </a:r>
            <a:r>
              <a:rPr lang="en-US" dirty="0" err="1"/>
              <a:t>định</a:t>
            </a:r>
            <a:r>
              <a:rPr lang="en-US" dirty="0"/>
              <a:t> – </a:t>
            </a:r>
            <a:r>
              <a:rPr lang="en-US" dirty="0" err="1"/>
              <a:t>tác</a:t>
            </a:r>
            <a:r>
              <a:rPr lang="en-US" dirty="0"/>
              <a:t> </a:t>
            </a:r>
            <a:r>
              <a:rPr lang="en-US" dirty="0" err="1"/>
              <a:t>dụng</a:t>
            </a:r>
            <a:r>
              <a:rPr lang="en-US" dirty="0"/>
              <a:t> </a:t>
            </a:r>
            <a:r>
              <a:rPr lang="en-US" dirty="0" err="1"/>
              <a:t>ngoại</a:t>
            </a:r>
            <a:r>
              <a:rPr lang="en-US" dirty="0"/>
              <a:t> </a:t>
            </a:r>
            <a:r>
              <a:rPr lang="en-US" dirty="0" err="1"/>
              <a:t>ý</a:t>
            </a:r>
            <a:endParaRPr lang="en-US" dirty="0"/>
          </a:p>
        </p:txBody>
      </p:sp>
      <p:sp>
        <p:nvSpPr>
          <p:cNvPr id="3" name="Content Placeholder 2"/>
          <p:cNvSpPr>
            <a:spLocks noGrp="1"/>
          </p:cNvSpPr>
          <p:nvPr>
            <p:ph idx="1"/>
          </p:nvPr>
        </p:nvSpPr>
        <p:spPr>
          <a:xfrm>
            <a:off x="1077686" y="2237014"/>
            <a:ext cx="7662864" cy="4009406"/>
          </a:xfrm>
        </p:spPr>
        <p:txBody>
          <a:bodyPr/>
          <a:lstStyle/>
          <a:p>
            <a:r>
              <a:rPr lang="en-US" dirty="0" err="1">
                <a:solidFill>
                  <a:srgbClr val="FF0000"/>
                </a:solidFill>
              </a:rPr>
              <a:t>Chú</a:t>
            </a:r>
            <a:r>
              <a:rPr lang="en-US" dirty="0">
                <a:solidFill>
                  <a:srgbClr val="FF0000"/>
                </a:solidFill>
              </a:rPr>
              <a:t> </a:t>
            </a:r>
            <a:r>
              <a:rPr lang="en-US" dirty="0" err="1">
                <a:solidFill>
                  <a:srgbClr val="FF0000"/>
                </a:solidFill>
              </a:rPr>
              <a:t>ý</a:t>
            </a:r>
            <a:r>
              <a:rPr lang="en-US" dirty="0">
                <a:solidFill>
                  <a:srgbClr val="FF0000"/>
                </a:solidFill>
              </a:rPr>
              <a:t> </a:t>
            </a:r>
            <a:r>
              <a:rPr lang="en-US" dirty="0" err="1">
                <a:solidFill>
                  <a:srgbClr val="FF0000"/>
                </a:solidFill>
              </a:rPr>
              <a:t>phụ</a:t>
            </a:r>
            <a:r>
              <a:rPr lang="en-US" dirty="0">
                <a:solidFill>
                  <a:srgbClr val="FF0000"/>
                </a:solidFill>
              </a:rPr>
              <a:t> </a:t>
            </a:r>
            <a:r>
              <a:rPr lang="en-US" dirty="0" err="1">
                <a:solidFill>
                  <a:srgbClr val="FF0000"/>
                </a:solidFill>
              </a:rPr>
              <a:t>nữ</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kỳ</a:t>
            </a:r>
            <a:r>
              <a:rPr lang="en-US" dirty="0">
                <a:solidFill>
                  <a:srgbClr val="FF0000"/>
                </a:solidFill>
              </a:rPr>
              <a:t> </a:t>
            </a:r>
            <a:r>
              <a:rPr lang="en-US" dirty="0" err="1">
                <a:solidFill>
                  <a:srgbClr val="FF0000"/>
                </a:solidFill>
              </a:rPr>
              <a:t>sinh</a:t>
            </a:r>
            <a:r>
              <a:rPr lang="en-US" dirty="0">
                <a:solidFill>
                  <a:srgbClr val="FF0000"/>
                </a:solidFill>
              </a:rPr>
              <a:t> </a:t>
            </a:r>
            <a:r>
              <a:rPr lang="en-US" dirty="0" err="1">
                <a:solidFill>
                  <a:srgbClr val="FF0000"/>
                </a:solidFill>
              </a:rPr>
              <a:t>sản</a:t>
            </a:r>
            <a:r>
              <a:rPr lang="en-US" dirty="0">
                <a:solidFill>
                  <a:srgbClr val="FF0000"/>
                </a:solidFill>
              </a:rPr>
              <a:t>: </a:t>
            </a:r>
            <a:r>
              <a:rPr lang="en-US" dirty="0" err="1">
                <a:solidFill>
                  <a:srgbClr val="FF0000"/>
                </a:solidFill>
              </a:rPr>
              <a:t>đặc</a:t>
            </a:r>
            <a:r>
              <a:rPr lang="en-US" dirty="0">
                <a:solidFill>
                  <a:srgbClr val="FF0000"/>
                </a:solidFill>
              </a:rPr>
              <a:t> </a:t>
            </a:r>
            <a:r>
              <a:rPr lang="en-US" dirty="0" err="1">
                <a:solidFill>
                  <a:srgbClr val="FF0000"/>
                </a:solidFill>
              </a:rPr>
              <a:t>biệt</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dùng</a:t>
            </a:r>
            <a:r>
              <a:rPr lang="en-US" dirty="0">
                <a:solidFill>
                  <a:srgbClr val="FF0000"/>
                </a:solidFill>
              </a:rPr>
              <a:t> valproic acid</a:t>
            </a:r>
          </a:p>
          <a:p>
            <a:r>
              <a:rPr lang="en-US" dirty="0" err="1"/>
              <a:t>Chọn</a:t>
            </a:r>
            <a:r>
              <a:rPr lang="en-US" dirty="0"/>
              <a:t> </a:t>
            </a:r>
            <a:r>
              <a:rPr lang="en-US" dirty="0" err="1"/>
              <a:t>thuốc</a:t>
            </a:r>
            <a:r>
              <a:rPr lang="en-US" dirty="0"/>
              <a:t> </a:t>
            </a:r>
            <a:r>
              <a:rPr lang="en-US" dirty="0" err="1"/>
              <a:t>không</a:t>
            </a:r>
            <a:r>
              <a:rPr lang="en-US" dirty="0"/>
              <a:t> </a:t>
            </a:r>
            <a:r>
              <a:rPr lang="en-US" dirty="0" err="1"/>
              <a:t>chống</a:t>
            </a:r>
            <a:r>
              <a:rPr lang="en-US" dirty="0"/>
              <a:t> </a:t>
            </a:r>
            <a:r>
              <a:rPr lang="en-US" dirty="0" err="1"/>
              <a:t>chỉ</a:t>
            </a:r>
            <a:r>
              <a:rPr lang="en-US" dirty="0"/>
              <a:t> </a:t>
            </a:r>
            <a:r>
              <a:rPr lang="en-US" dirty="0" err="1"/>
              <a:t>định</a:t>
            </a:r>
            <a:r>
              <a:rPr lang="en-US" dirty="0"/>
              <a:t> </a:t>
            </a:r>
            <a:r>
              <a:rPr lang="en-US" dirty="0" err="1"/>
              <a:t>với</a:t>
            </a:r>
            <a:r>
              <a:rPr lang="en-US" dirty="0"/>
              <a:t> </a:t>
            </a:r>
            <a:r>
              <a:rPr lang="en-US" dirty="0" err="1"/>
              <a:t>những</a:t>
            </a:r>
            <a:r>
              <a:rPr lang="en-US" dirty="0"/>
              <a:t> </a:t>
            </a:r>
            <a:r>
              <a:rPr lang="en-US" dirty="0" err="1"/>
              <a:t>bệnh</a:t>
            </a:r>
            <a:r>
              <a:rPr lang="en-US" dirty="0"/>
              <a:t> </a:t>
            </a:r>
            <a:r>
              <a:rPr lang="en-US" dirty="0" err="1"/>
              <a:t>kèm</a:t>
            </a:r>
            <a:r>
              <a:rPr lang="en-US" dirty="0"/>
              <a:t> </a:t>
            </a:r>
            <a:r>
              <a:rPr lang="en-US" dirty="0" err="1"/>
              <a:t>theo</a:t>
            </a:r>
            <a:endParaRPr lang="en-US" dirty="0"/>
          </a:p>
          <a:p>
            <a:pPr lvl="1"/>
            <a:r>
              <a:rPr lang="en-US" dirty="0" err="1">
                <a:solidFill>
                  <a:schemeClr val="accent1"/>
                </a:solidFill>
              </a:rPr>
              <a:t>Chẹn</a:t>
            </a:r>
            <a:r>
              <a:rPr lang="en-US" dirty="0">
                <a:solidFill>
                  <a:schemeClr val="accent1"/>
                </a:solidFill>
              </a:rPr>
              <a:t> beta CCĐ </a:t>
            </a:r>
            <a:r>
              <a:rPr lang="en-US" dirty="0" err="1">
                <a:solidFill>
                  <a:schemeClr val="accent1"/>
                </a:solidFill>
              </a:rPr>
              <a:t>trong</a:t>
            </a:r>
            <a:r>
              <a:rPr lang="en-US" dirty="0">
                <a:solidFill>
                  <a:schemeClr val="accent1"/>
                </a:solidFill>
              </a:rPr>
              <a:t> hen PQ</a:t>
            </a:r>
          </a:p>
          <a:p>
            <a:r>
              <a:rPr lang="en-US" dirty="0" err="1"/>
              <a:t>Chú</a:t>
            </a:r>
            <a:r>
              <a:rPr lang="en-US" dirty="0"/>
              <a:t> </a:t>
            </a:r>
            <a:r>
              <a:rPr lang="en-US" dirty="0" err="1"/>
              <a:t>ý</a:t>
            </a:r>
            <a:r>
              <a:rPr lang="en-US" dirty="0"/>
              <a:t> </a:t>
            </a:r>
            <a:r>
              <a:rPr lang="en-US" dirty="0" err="1"/>
              <a:t>tương</a:t>
            </a:r>
            <a:r>
              <a:rPr lang="en-US" dirty="0"/>
              <a:t> </a:t>
            </a:r>
            <a:r>
              <a:rPr lang="en-US" dirty="0" err="1"/>
              <a:t>tác</a:t>
            </a:r>
            <a:r>
              <a:rPr lang="en-US" dirty="0"/>
              <a:t> </a:t>
            </a:r>
            <a:r>
              <a:rPr lang="en-US" dirty="0" err="1"/>
              <a:t>thuốc</a:t>
            </a:r>
            <a:endParaRPr lang="en-US" dirty="0"/>
          </a:p>
          <a:p>
            <a:r>
              <a:rPr lang="en-US" dirty="0" err="1"/>
              <a:t>Không</a:t>
            </a:r>
            <a:r>
              <a:rPr lang="en-US" dirty="0"/>
              <a:t> </a:t>
            </a:r>
            <a:r>
              <a:rPr lang="en-US" dirty="0" err="1"/>
              <a:t>dùng</a:t>
            </a:r>
            <a:r>
              <a:rPr lang="en-US" dirty="0"/>
              <a:t> </a:t>
            </a:r>
            <a:r>
              <a:rPr lang="en-US" dirty="0" err="1"/>
              <a:t>thuốc</a:t>
            </a:r>
            <a:r>
              <a:rPr lang="en-US" dirty="0"/>
              <a:t> </a:t>
            </a:r>
            <a:r>
              <a:rPr lang="en-US" dirty="0" err="1"/>
              <a:t>điều</a:t>
            </a:r>
            <a:r>
              <a:rPr lang="en-US" dirty="0"/>
              <a:t> </a:t>
            </a:r>
            <a:r>
              <a:rPr lang="en-US" dirty="0" err="1"/>
              <a:t>trị</a:t>
            </a:r>
            <a:r>
              <a:rPr lang="en-US" dirty="0"/>
              <a:t> </a:t>
            </a:r>
            <a:r>
              <a:rPr lang="en-US" dirty="0" err="1"/>
              <a:t>bệnh</a:t>
            </a:r>
            <a:r>
              <a:rPr lang="en-US" dirty="0"/>
              <a:t> </a:t>
            </a:r>
            <a:r>
              <a:rPr lang="en-US" dirty="0" err="1"/>
              <a:t>kèm</a:t>
            </a:r>
            <a:r>
              <a:rPr lang="en-US" dirty="0"/>
              <a:t> </a:t>
            </a:r>
            <a:r>
              <a:rPr lang="en-US" dirty="0" err="1"/>
              <a:t>theo</a:t>
            </a:r>
            <a:r>
              <a:rPr lang="en-US" dirty="0"/>
              <a:t> </a:t>
            </a:r>
            <a:r>
              <a:rPr lang="en-US" dirty="0" err="1"/>
              <a:t>làm</a:t>
            </a:r>
            <a:r>
              <a:rPr lang="en-US" dirty="0"/>
              <a:t> </a:t>
            </a:r>
            <a:r>
              <a:rPr lang="en-US" dirty="0" err="1"/>
              <a:t>nặng</a:t>
            </a:r>
            <a:r>
              <a:rPr lang="en-US" dirty="0"/>
              <a:t> </a:t>
            </a:r>
            <a:r>
              <a:rPr lang="en-US" dirty="0" err="1"/>
              <a:t>bệnh</a:t>
            </a:r>
            <a:r>
              <a:rPr lang="en-US" dirty="0"/>
              <a:t> migraine</a:t>
            </a:r>
          </a:p>
        </p:txBody>
      </p:sp>
    </p:spTree>
    <p:extLst>
      <p:ext uri="{BB962C8B-B14F-4D97-AF65-F5344CB8AC3E}">
        <p14:creationId xmlns:p14="http://schemas.microsoft.com/office/powerpoint/2010/main" val="444871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446" y="459441"/>
            <a:ext cx="7947025" cy="1143000"/>
          </a:xfrm>
        </p:spPr>
        <p:txBody>
          <a:bodyPr/>
          <a:lstStyle/>
          <a:p>
            <a:r>
              <a:rPr lang="en-US" sz="3600" dirty="0" err="1"/>
              <a:t>Chọn</a:t>
            </a:r>
            <a:r>
              <a:rPr lang="en-US" sz="3600" dirty="0"/>
              <a:t> </a:t>
            </a:r>
            <a:r>
              <a:rPr lang="en-US" sz="3600" dirty="0" err="1"/>
              <a:t>thuốc</a:t>
            </a:r>
            <a:r>
              <a:rPr lang="en-US" sz="3600" dirty="0"/>
              <a:t> </a:t>
            </a:r>
            <a:r>
              <a:rPr lang="en-US" sz="3600" dirty="0" err="1"/>
              <a:t>với</a:t>
            </a:r>
            <a:r>
              <a:rPr lang="en-US" sz="3600" dirty="0"/>
              <a:t> </a:t>
            </a:r>
            <a:r>
              <a:rPr lang="en-US" sz="3600" dirty="0" err="1"/>
              <a:t>các</a:t>
            </a:r>
            <a:r>
              <a:rPr lang="en-US" sz="3600" dirty="0"/>
              <a:t> </a:t>
            </a:r>
            <a:r>
              <a:rPr lang="en-US" sz="3600" dirty="0" err="1"/>
              <a:t>bệnh</a:t>
            </a:r>
            <a:r>
              <a:rPr lang="en-US" sz="3600" dirty="0"/>
              <a:t> </a:t>
            </a:r>
            <a:r>
              <a:rPr lang="en-US" sz="3600" dirty="0" err="1"/>
              <a:t>kèm</a:t>
            </a:r>
            <a:r>
              <a:rPr lang="en-US" sz="3600" dirty="0"/>
              <a:t> </a:t>
            </a:r>
            <a:r>
              <a:rPr lang="en-US" sz="3600" dirty="0" err="1"/>
              <a:t>theo</a:t>
            </a:r>
            <a:endParaRPr lang="en-US" sz="3600" dirty="0"/>
          </a:p>
        </p:txBody>
      </p:sp>
      <p:sp>
        <p:nvSpPr>
          <p:cNvPr id="3" name="Content Placeholder 2"/>
          <p:cNvSpPr>
            <a:spLocks noGrp="1"/>
          </p:cNvSpPr>
          <p:nvPr>
            <p:ph idx="1"/>
          </p:nvPr>
        </p:nvSpPr>
        <p:spPr>
          <a:xfrm>
            <a:off x="936085" y="2234047"/>
            <a:ext cx="6977270" cy="3280172"/>
          </a:xfrm>
        </p:spPr>
        <p:txBody>
          <a:bodyPr>
            <a:normAutofit fontScale="92500" lnSpcReduction="20000"/>
          </a:bodyPr>
          <a:lstStyle/>
          <a:p>
            <a:r>
              <a:rPr lang="en-US" dirty="0" err="1"/>
              <a:t>Tăng</a:t>
            </a:r>
            <a:r>
              <a:rPr lang="en-US" dirty="0"/>
              <a:t> </a:t>
            </a:r>
            <a:r>
              <a:rPr lang="en-US" dirty="0" err="1"/>
              <a:t>huyết</a:t>
            </a:r>
            <a:r>
              <a:rPr lang="en-US" dirty="0"/>
              <a:t> </a:t>
            </a:r>
            <a:r>
              <a:rPr lang="en-US" dirty="0" err="1"/>
              <a:t>áp</a:t>
            </a:r>
            <a:r>
              <a:rPr lang="en-US" dirty="0"/>
              <a:t> hay </a:t>
            </a:r>
            <a:r>
              <a:rPr lang="en-US" dirty="0" err="1"/>
              <a:t>đau</a:t>
            </a:r>
            <a:r>
              <a:rPr lang="en-US" dirty="0"/>
              <a:t> </a:t>
            </a:r>
            <a:r>
              <a:rPr lang="en-US" dirty="0" err="1"/>
              <a:t>thắt</a:t>
            </a:r>
            <a:r>
              <a:rPr lang="en-US" dirty="0"/>
              <a:t> </a:t>
            </a:r>
            <a:r>
              <a:rPr lang="en-US" dirty="0" err="1"/>
              <a:t>ngực:ức</a:t>
            </a:r>
            <a:r>
              <a:rPr lang="en-US" dirty="0"/>
              <a:t> </a:t>
            </a:r>
            <a:r>
              <a:rPr lang="en-US" dirty="0" err="1"/>
              <a:t>chế</a:t>
            </a:r>
            <a:r>
              <a:rPr lang="en-US" dirty="0"/>
              <a:t> beta</a:t>
            </a:r>
          </a:p>
          <a:p>
            <a:r>
              <a:rPr lang="en-US" dirty="0" err="1"/>
              <a:t>Trầm</a:t>
            </a:r>
            <a:r>
              <a:rPr lang="en-US" dirty="0"/>
              <a:t> </a:t>
            </a:r>
            <a:r>
              <a:rPr lang="en-US" dirty="0" err="1"/>
              <a:t>cảm</a:t>
            </a:r>
            <a:r>
              <a:rPr lang="en-US" dirty="0"/>
              <a:t>: </a:t>
            </a:r>
            <a:r>
              <a:rPr lang="en-US" dirty="0" err="1"/>
              <a:t>thuốc</a:t>
            </a:r>
            <a:r>
              <a:rPr lang="en-US" dirty="0"/>
              <a:t> </a:t>
            </a:r>
            <a:r>
              <a:rPr lang="en-US" dirty="0" err="1"/>
              <a:t>trầm</a:t>
            </a:r>
            <a:r>
              <a:rPr lang="en-US" dirty="0"/>
              <a:t> </a:t>
            </a:r>
            <a:r>
              <a:rPr lang="en-US" dirty="0" err="1"/>
              <a:t>cảm</a:t>
            </a:r>
            <a:r>
              <a:rPr lang="en-US" dirty="0"/>
              <a:t> </a:t>
            </a:r>
            <a:r>
              <a:rPr lang="en-US" dirty="0" err="1"/>
              <a:t>ba</a:t>
            </a:r>
            <a:r>
              <a:rPr lang="en-US" dirty="0"/>
              <a:t> </a:t>
            </a:r>
            <a:r>
              <a:rPr lang="en-US" dirty="0" err="1"/>
              <a:t>vòng</a:t>
            </a:r>
            <a:endParaRPr lang="en-US" dirty="0"/>
          </a:p>
          <a:p>
            <a:r>
              <a:rPr lang="en-US" dirty="0" err="1"/>
              <a:t>Động</a:t>
            </a:r>
            <a:r>
              <a:rPr lang="en-US" dirty="0"/>
              <a:t> </a:t>
            </a:r>
            <a:r>
              <a:rPr lang="en-US" dirty="0" err="1"/>
              <a:t>kinh</a:t>
            </a:r>
            <a:r>
              <a:rPr lang="en-US" dirty="0"/>
              <a:t> hay </a:t>
            </a:r>
            <a:r>
              <a:rPr lang="en-US" dirty="0" err="1"/>
              <a:t>hưng</a:t>
            </a:r>
            <a:r>
              <a:rPr lang="en-US" dirty="0"/>
              <a:t> </a:t>
            </a:r>
            <a:r>
              <a:rPr lang="en-US" dirty="0" err="1"/>
              <a:t>cảm</a:t>
            </a:r>
            <a:r>
              <a:rPr lang="en-US" dirty="0"/>
              <a:t>: </a:t>
            </a:r>
            <a:r>
              <a:rPr lang="en-US" dirty="0" err="1"/>
              <a:t>valproic</a:t>
            </a:r>
            <a:r>
              <a:rPr lang="en-US" dirty="0"/>
              <a:t> </a:t>
            </a:r>
            <a:r>
              <a:rPr lang="en-US" dirty="0" err="1"/>
              <a:t>axid</a:t>
            </a:r>
            <a:r>
              <a:rPr lang="en-US" dirty="0"/>
              <a:t>, </a:t>
            </a:r>
            <a:r>
              <a:rPr lang="en-US" dirty="0" err="1"/>
              <a:t>topiramate</a:t>
            </a:r>
            <a:r>
              <a:rPr lang="en-US" dirty="0"/>
              <a:t> </a:t>
            </a:r>
          </a:p>
          <a:p>
            <a:r>
              <a:rPr lang="en-US" dirty="0"/>
              <a:t>Run </a:t>
            </a:r>
            <a:r>
              <a:rPr lang="en-US" dirty="0" err="1"/>
              <a:t>vô</a:t>
            </a:r>
            <a:r>
              <a:rPr lang="en-US" dirty="0"/>
              <a:t> </a:t>
            </a:r>
            <a:r>
              <a:rPr lang="en-US" dirty="0" err="1"/>
              <a:t>căn</a:t>
            </a:r>
            <a:r>
              <a:rPr lang="en-US" dirty="0"/>
              <a:t>: </a:t>
            </a:r>
            <a:r>
              <a:rPr lang="en-US" dirty="0" err="1"/>
              <a:t>topiramate</a:t>
            </a:r>
            <a:endParaRPr lang="en-US" dirty="0"/>
          </a:p>
          <a:p>
            <a:r>
              <a:rPr lang="en-US" dirty="0" err="1"/>
              <a:t>Các</a:t>
            </a:r>
            <a:r>
              <a:rPr lang="en-US" dirty="0"/>
              <a:t> </a:t>
            </a:r>
            <a:r>
              <a:rPr lang="en-US" dirty="0" err="1"/>
              <a:t>thuốc</a:t>
            </a:r>
            <a:r>
              <a:rPr lang="en-US" dirty="0"/>
              <a:t> </a:t>
            </a:r>
            <a:r>
              <a:rPr lang="en-US" dirty="0" err="1"/>
              <a:t>chống</a:t>
            </a:r>
            <a:r>
              <a:rPr lang="en-US" dirty="0"/>
              <a:t> </a:t>
            </a:r>
            <a:r>
              <a:rPr lang="en-US" dirty="0" err="1"/>
              <a:t>chỉ</a:t>
            </a:r>
            <a:r>
              <a:rPr lang="en-US" dirty="0"/>
              <a:t> </a:t>
            </a:r>
            <a:r>
              <a:rPr lang="en-US" dirty="0" err="1"/>
              <a:t>định</a:t>
            </a:r>
            <a:r>
              <a:rPr lang="en-US" dirty="0"/>
              <a:t> </a:t>
            </a:r>
            <a:r>
              <a:rPr lang="en-US" dirty="0" err="1"/>
              <a:t>các</a:t>
            </a:r>
            <a:r>
              <a:rPr lang="en-US" dirty="0"/>
              <a:t> </a:t>
            </a:r>
            <a:r>
              <a:rPr lang="en-US" dirty="0" err="1"/>
              <a:t>bệnh</a:t>
            </a:r>
            <a:r>
              <a:rPr lang="en-US" dirty="0"/>
              <a:t> </a:t>
            </a:r>
            <a:r>
              <a:rPr lang="en-US" dirty="0" err="1"/>
              <a:t>lý</a:t>
            </a:r>
            <a:r>
              <a:rPr lang="en-US" dirty="0"/>
              <a:t> </a:t>
            </a:r>
            <a:r>
              <a:rPr lang="en-US" dirty="0" err="1"/>
              <a:t>kèm</a:t>
            </a:r>
            <a:r>
              <a:rPr lang="en-US" dirty="0"/>
              <a:t> </a:t>
            </a:r>
            <a:r>
              <a:rPr lang="en-US" dirty="0" err="1"/>
              <a:t>theo</a:t>
            </a:r>
            <a:r>
              <a:rPr lang="en-US" dirty="0"/>
              <a:t>: </a:t>
            </a:r>
            <a:r>
              <a:rPr lang="en-US" dirty="0" err="1"/>
              <a:t>như</a:t>
            </a:r>
            <a:r>
              <a:rPr lang="en-US" dirty="0"/>
              <a:t> </a:t>
            </a:r>
            <a:r>
              <a:rPr lang="en-US" dirty="0" err="1"/>
              <a:t>ức</a:t>
            </a:r>
            <a:r>
              <a:rPr lang="en-US" dirty="0"/>
              <a:t> </a:t>
            </a:r>
            <a:r>
              <a:rPr lang="en-US" dirty="0" err="1"/>
              <a:t>chế</a:t>
            </a:r>
            <a:r>
              <a:rPr lang="en-US" dirty="0"/>
              <a:t> beta </a:t>
            </a:r>
            <a:r>
              <a:rPr lang="en-US" dirty="0" err="1"/>
              <a:t>trong</a:t>
            </a:r>
            <a:r>
              <a:rPr lang="en-US" dirty="0"/>
              <a:t> </a:t>
            </a:r>
            <a:r>
              <a:rPr lang="en-US" dirty="0" err="1"/>
              <a:t>bệnh</a:t>
            </a:r>
            <a:r>
              <a:rPr lang="en-US" dirty="0"/>
              <a:t> </a:t>
            </a:r>
            <a:r>
              <a:rPr lang="en-US" dirty="0" err="1"/>
              <a:t>nhân</a:t>
            </a:r>
            <a:r>
              <a:rPr lang="en-US" dirty="0"/>
              <a:t> hen PQ, </a:t>
            </a:r>
            <a:r>
              <a:rPr lang="en-US" dirty="0" err="1"/>
              <a:t>trầm</a:t>
            </a:r>
            <a:r>
              <a:rPr lang="en-US" dirty="0"/>
              <a:t> </a:t>
            </a:r>
            <a:r>
              <a:rPr lang="en-US" dirty="0" err="1"/>
              <a:t>cảm</a:t>
            </a:r>
            <a:r>
              <a:rPr lang="en-US" dirty="0"/>
              <a:t> hay </a:t>
            </a:r>
            <a:r>
              <a:rPr lang="en-US" dirty="0" err="1"/>
              <a:t>huyết</a:t>
            </a:r>
            <a:r>
              <a:rPr lang="en-US" dirty="0"/>
              <a:t> </a:t>
            </a:r>
            <a:r>
              <a:rPr lang="en-US" dirty="0" err="1"/>
              <a:t>áp</a:t>
            </a:r>
            <a:r>
              <a:rPr lang="en-US" dirty="0"/>
              <a:t> </a:t>
            </a:r>
            <a:r>
              <a:rPr lang="en-US" dirty="0" err="1"/>
              <a:t>thấp</a:t>
            </a:r>
            <a:r>
              <a:rPr lang="en-US" dirty="0"/>
              <a:t>, valproic acid </a:t>
            </a:r>
            <a:r>
              <a:rPr lang="en-US" dirty="0" err="1"/>
              <a:t>trên</a:t>
            </a:r>
            <a:r>
              <a:rPr lang="en-US" dirty="0"/>
              <a:t> BN run </a:t>
            </a:r>
            <a:r>
              <a:rPr lang="en-US" dirty="0" err="1"/>
              <a:t>vô</a:t>
            </a:r>
            <a:r>
              <a:rPr lang="en-US" dirty="0"/>
              <a:t> </a:t>
            </a:r>
            <a:r>
              <a:rPr lang="en-US" dirty="0" err="1"/>
              <a:t>căn</a:t>
            </a:r>
            <a:r>
              <a:rPr lang="en-US" dirty="0"/>
              <a:t>, </a:t>
            </a:r>
            <a:r>
              <a:rPr lang="en-US" dirty="0" err="1"/>
              <a:t>flunarizin</a:t>
            </a:r>
            <a:r>
              <a:rPr lang="en-US" dirty="0"/>
              <a:t> </a:t>
            </a:r>
            <a:r>
              <a:rPr lang="en-US" dirty="0" err="1"/>
              <a:t>trên</a:t>
            </a:r>
            <a:r>
              <a:rPr lang="en-US" dirty="0"/>
              <a:t> </a:t>
            </a:r>
            <a:r>
              <a:rPr lang="en-US" dirty="0" err="1"/>
              <a:t>bệnh</a:t>
            </a:r>
            <a:r>
              <a:rPr lang="en-US" dirty="0"/>
              <a:t> </a:t>
            </a:r>
            <a:r>
              <a:rPr lang="en-US" dirty="0" err="1"/>
              <a:t>nhân</a:t>
            </a:r>
            <a:r>
              <a:rPr lang="en-US" dirty="0"/>
              <a:t> Parkinson</a:t>
            </a:r>
          </a:p>
        </p:txBody>
      </p:sp>
    </p:spTree>
    <p:extLst>
      <p:ext uri="{BB962C8B-B14F-4D97-AF65-F5344CB8AC3E}">
        <p14:creationId xmlns:p14="http://schemas.microsoft.com/office/powerpoint/2010/main" val="2029541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5643D-EA6F-534E-A212-2F755194E3B3}"/>
              </a:ext>
            </a:extLst>
          </p:cNvPr>
          <p:cNvSpPr>
            <a:spLocks noGrp="1"/>
          </p:cNvSpPr>
          <p:nvPr>
            <p:ph type="title"/>
          </p:nvPr>
        </p:nvSpPr>
        <p:spPr>
          <a:xfrm>
            <a:off x="549501" y="361469"/>
            <a:ext cx="8044997" cy="1143000"/>
          </a:xfrm>
        </p:spPr>
        <p:txBody>
          <a:bodyPr/>
          <a:lstStyle/>
          <a:p>
            <a:r>
              <a:rPr lang="x-none" dirty="0"/>
              <a:t>Chế độ điều trị cho bệnh nhân</a:t>
            </a:r>
          </a:p>
        </p:txBody>
      </p:sp>
      <p:sp>
        <p:nvSpPr>
          <p:cNvPr id="3" name="Content Placeholder 2">
            <a:extLst>
              <a:ext uri="{FF2B5EF4-FFF2-40B4-BE49-F238E27FC236}">
                <a16:creationId xmlns:a16="http://schemas.microsoft.com/office/drawing/2014/main" xmlns="" id="{1A204044-4BD0-8D4D-B25C-C0F79B7EAF88}"/>
              </a:ext>
            </a:extLst>
          </p:cNvPr>
          <p:cNvSpPr>
            <a:spLocks noGrp="1"/>
          </p:cNvSpPr>
          <p:nvPr>
            <p:ph idx="1"/>
          </p:nvPr>
        </p:nvSpPr>
        <p:spPr>
          <a:xfrm>
            <a:off x="996043" y="2122715"/>
            <a:ext cx="7406596" cy="4123706"/>
          </a:xfrm>
        </p:spPr>
        <p:txBody>
          <a:bodyPr>
            <a:normAutofit fontScale="92500" lnSpcReduction="20000"/>
          </a:bodyPr>
          <a:lstStyle/>
          <a:p>
            <a:r>
              <a:rPr lang="x-none" dirty="0"/>
              <a:t>Cắt cơn bằng Acetaminophen 650 – 1000 mg khi cần:</a:t>
            </a:r>
          </a:p>
          <a:p>
            <a:pPr lvl="1"/>
            <a:r>
              <a:rPr lang="x-none" dirty="0"/>
              <a:t>Uống khi đau, nhất là trong giai đoạn đầu khi thuốc ngừa cơn chưa hiệu quả</a:t>
            </a:r>
          </a:p>
          <a:p>
            <a:pPr lvl="1"/>
            <a:r>
              <a:rPr lang="x-none" dirty="0"/>
              <a:t>Không uống quá 10-15 ngày/tháng (thường 3-5 ngày)</a:t>
            </a:r>
          </a:p>
          <a:p>
            <a:r>
              <a:rPr lang="x-none" dirty="0"/>
              <a:t>Ngừa cơn:</a:t>
            </a:r>
          </a:p>
          <a:p>
            <a:pPr lvl="1"/>
            <a:r>
              <a:rPr lang="x-none" dirty="0"/>
              <a:t>Topiramate khởi đầu 25 mg uống tối</a:t>
            </a:r>
          </a:p>
          <a:p>
            <a:pPr lvl="1"/>
            <a:r>
              <a:rPr lang="x-none" dirty="0"/>
              <a:t>Sau đó tăng dần 25mgx2 </a:t>
            </a:r>
            <a:r>
              <a:rPr lang="x-none" dirty="0">
                <a:sym typeface="Wingdings" pitchFamily="2" charset="2"/>
              </a:rPr>
              <a:t> 50 mgx2 (nếu cần)</a:t>
            </a:r>
          </a:p>
          <a:p>
            <a:r>
              <a:rPr lang="x-none" dirty="0"/>
              <a:t>Nếu hiệu quả: duy trì thuốc ngừa cơn 3-6 tháng</a:t>
            </a:r>
          </a:p>
          <a:p>
            <a:r>
              <a:rPr lang="x-none" dirty="0"/>
              <a:t>Kèm theo các biện pháp không dùng thuốc</a:t>
            </a:r>
          </a:p>
        </p:txBody>
      </p:sp>
    </p:spTree>
    <p:extLst>
      <p:ext uri="{BB962C8B-B14F-4D97-AF65-F5344CB8AC3E}">
        <p14:creationId xmlns:p14="http://schemas.microsoft.com/office/powerpoint/2010/main" val="3152346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689477-99FF-054D-85A9-B56D46F627BE}"/>
              </a:ext>
            </a:extLst>
          </p:cNvPr>
          <p:cNvSpPr>
            <a:spLocks noGrp="1"/>
          </p:cNvSpPr>
          <p:nvPr>
            <p:ph type="title"/>
          </p:nvPr>
        </p:nvSpPr>
        <p:spPr/>
        <p:txBody>
          <a:bodyPr/>
          <a:lstStyle/>
          <a:p>
            <a:r>
              <a:rPr lang="x-none" dirty="0"/>
              <a:t>Rà soát hoàn thành mục tiêu</a:t>
            </a:r>
          </a:p>
        </p:txBody>
      </p:sp>
      <p:graphicFrame>
        <p:nvGraphicFramePr>
          <p:cNvPr id="4" name="Content Placeholder 3">
            <a:extLst>
              <a:ext uri="{FF2B5EF4-FFF2-40B4-BE49-F238E27FC236}">
                <a16:creationId xmlns:a16="http://schemas.microsoft.com/office/drawing/2014/main" xmlns="" id="{A2B43495-839F-2142-B20D-4E05F993079F}"/>
              </a:ext>
            </a:extLst>
          </p:cNvPr>
          <p:cNvGraphicFramePr>
            <a:graphicFrameLocks noGrp="1"/>
          </p:cNvGraphicFramePr>
          <p:nvPr>
            <p:ph idx="1"/>
            <p:extLst>
              <p:ext uri="{D42A27DB-BD31-4B8C-83A1-F6EECF244321}">
                <p14:modId xmlns:p14="http://schemas.microsoft.com/office/powerpoint/2010/main" val="4113469412"/>
              </p:ext>
            </p:extLst>
          </p:nvPr>
        </p:nvGraphicFramePr>
        <p:xfrm>
          <a:off x="1143000" y="2054225"/>
          <a:ext cx="7259638" cy="4192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86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E88520-45DD-B448-AC50-3E37798D08DC}"/>
              </a:ext>
            </a:extLst>
          </p:cNvPr>
          <p:cNvSpPr>
            <a:spLocks noGrp="1"/>
          </p:cNvSpPr>
          <p:nvPr>
            <p:ph type="title" idx="4294967295"/>
          </p:nvPr>
        </p:nvSpPr>
        <p:spPr>
          <a:xfrm>
            <a:off x="598487" y="0"/>
            <a:ext cx="7947025" cy="1143000"/>
          </a:xfrm>
        </p:spPr>
        <p:txBody>
          <a:bodyPr/>
          <a:lstStyle/>
          <a:p>
            <a:r>
              <a:rPr lang="x-none" dirty="0"/>
              <a:t>Tình huống lâm sàng</a:t>
            </a:r>
          </a:p>
        </p:txBody>
      </p:sp>
      <p:sp>
        <p:nvSpPr>
          <p:cNvPr id="7" name="Content Placeholder 6">
            <a:extLst>
              <a:ext uri="{FF2B5EF4-FFF2-40B4-BE49-F238E27FC236}">
                <a16:creationId xmlns:a16="http://schemas.microsoft.com/office/drawing/2014/main" xmlns="" id="{112BA2E1-CD3E-1A48-AF79-FA522E08B796}"/>
              </a:ext>
            </a:extLst>
          </p:cNvPr>
          <p:cNvSpPr>
            <a:spLocks noGrp="1"/>
          </p:cNvSpPr>
          <p:nvPr>
            <p:ph idx="4294967295"/>
          </p:nvPr>
        </p:nvSpPr>
        <p:spPr>
          <a:xfrm>
            <a:off x="790575" y="1685924"/>
            <a:ext cx="7664450" cy="4551589"/>
          </a:xfrm>
        </p:spPr>
        <p:txBody>
          <a:bodyPr>
            <a:normAutofit/>
          </a:bodyPr>
          <a:lstStyle/>
          <a:p>
            <a:pPr>
              <a:spcBef>
                <a:spcPts val="800"/>
              </a:spcBef>
            </a:pPr>
            <a:r>
              <a:rPr lang="en-US" dirty="0"/>
              <a:t>LÊ HOÀI D. </a:t>
            </a:r>
            <a:r>
              <a:rPr lang="en-US" dirty="0" err="1"/>
              <a:t>nữ</a:t>
            </a:r>
            <a:r>
              <a:rPr lang="en-US" dirty="0"/>
              <a:t>, 40 </a:t>
            </a:r>
            <a:r>
              <a:rPr lang="en-US" dirty="0" err="1"/>
              <a:t>tuổi</a:t>
            </a:r>
            <a:r>
              <a:rPr lang="en-US" dirty="0"/>
              <a:t>, CN 43 kg; </a:t>
            </a:r>
            <a:r>
              <a:rPr lang="en-US" dirty="0" err="1"/>
              <a:t>Ninh</a:t>
            </a:r>
            <a:r>
              <a:rPr lang="en-US" dirty="0"/>
              <a:t> </a:t>
            </a:r>
            <a:r>
              <a:rPr lang="en-US" dirty="0" err="1"/>
              <a:t>Hòa</a:t>
            </a:r>
            <a:r>
              <a:rPr lang="en-US" dirty="0"/>
              <a:t> – </a:t>
            </a:r>
            <a:r>
              <a:rPr lang="en-US" dirty="0" err="1"/>
              <a:t>Khánh</a:t>
            </a:r>
            <a:r>
              <a:rPr lang="en-US" dirty="0"/>
              <a:t> </a:t>
            </a:r>
            <a:r>
              <a:rPr lang="en-US" dirty="0" err="1"/>
              <a:t>Hòa</a:t>
            </a:r>
            <a:endParaRPr lang="en-US" dirty="0"/>
          </a:p>
          <a:p>
            <a:pPr>
              <a:spcBef>
                <a:spcPts val="800"/>
              </a:spcBef>
            </a:pPr>
            <a:r>
              <a:rPr lang="en-US" dirty="0" err="1"/>
              <a:t>Lý</a:t>
            </a:r>
            <a:r>
              <a:rPr lang="en-US" dirty="0"/>
              <a:t> do </a:t>
            </a:r>
            <a:r>
              <a:rPr lang="en-US" dirty="0" err="1"/>
              <a:t>đến</a:t>
            </a:r>
            <a:r>
              <a:rPr lang="en-US" dirty="0"/>
              <a:t> </a:t>
            </a:r>
            <a:r>
              <a:rPr lang="en-US" dirty="0" err="1"/>
              <a:t>khám</a:t>
            </a:r>
            <a:r>
              <a:rPr lang="en-US" dirty="0"/>
              <a:t>: </a:t>
            </a:r>
            <a:r>
              <a:rPr lang="en-US" dirty="0" err="1"/>
              <a:t>đau</a:t>
            </a:r>
            <a:r>
              <a:rPr lang="en-US" dirty="0"/>
              <a:t> </a:t>
            </a:r>
            <a:r>
              <a:rPr lang="en-US" dirty="0" err="1"/>
              <a:t>đầu</a:t>
            </a:r>
            <a:r>
              <a:rPr lang="en-US" dirty="0"/>
              <a:t> </a:t>
            </a:r>
            <a:r>
              <a:rPr lang="en-US" dirty="0" err="1"/>
              <a:t>cơn</a:t>
            </a:r>
            <a:r>
              <a:rPr lang="en-US" dirty="0"/>
              <a:t> </a:t>
            </a:r>
            <a:r>
              <a:rPr lang="en-US" dirty="0" err="1"/>
              <a:t>nhiều</a:t>
            </a:r>
            <a:r>
              <a:rPr lang="en-US" dirty="0"/>
              <a:t> </a:t>
            </a:r>
            <a:r>
              <a:rPr lang="en-US" dirty="0" err="1"/>
              <a:t>năm</a:t>
            </a:r>
            <a:endParaRPr lang="en-US" dirty="0"/>
          </a:p>
          <a:p>
            <a:pPr>
              <a:spcBef>
                <a:spcPts val="800"/>
              </a:spcBef>
            </a:pPr>
            <a:r>
              <a:rPr lang="en-US" dirty="0" err="1"/>
              <a:t>Bệnh</a:t>
            </a:r>
            <a:r>
              <a:rPr lang="en-US" dirty="0"/>
              <a:t> </a:t>
            </a:r>
            <a:r>
              <a:rPr lang="en-US" dirty="0" err="1"/>
              <a:t>nhiều</a:t>
            </a:r>
            <a:r>
              <a:rPr lang="en-US" dirty="0"/>
              <a:t> </a:t>
            </a:r>
            <a:r>
              <a:rPr lang="en-US" dirty="0" err="1"/>
              <a:t>năm</a:t>
            </a:r>
            <a:r>
              <a:rPr lang="en-US" dirty="0"/>
              <a:t> </a:t>
            </a:r>
            <a:r>
              <a:rPr lang="en-US" dirty="0" err="1"/>
              <a:t>với</a:t>
            </a:r>
            <a:r>
              <a:rPr lang="en-US" dirty="0"/>
              <a:t> </a:t>
            </a:r>
            <a:r>
              <a:rPr lang="en-US" dirty="0" err="1"/>
              <a:t>các</a:t>
            </a:r>
            <a:r>
              <a:rPr lang="en-US" dirty="0"/>
              <a:t> </a:t>
            </a:r>
            <a:r>
              <a:rPr lang="en-US" dirty="0" err="1"/>
              <a:t>cơn</a:t>
            </a:r>
            <a:r>
              <a:rPr lang="en-US" dirty="0"/>
              <a:t> </a:t>
            </a:r>
            <a:r>
              <a:rPr lang="en-US" dirty="0" err="1"/>
              <a:t>đau</a:t>
            </a:r>
            <a:r>
              <a:rPr lang="en-US" dirty="0"/>
              <a:t> </a:t>
            </a:r>
            <a:r>
              <a:rPr lang="en-US" dirty="0" err="1"/>
              <a:t>đầu</a:t>
            </a:r>
            <a:r>
              <a:rPr lang="en-US" dirty="0"/>
              <a:t> </a:t>
            </a:r>
            <a:r>
              <a:rPr lang="en-US" dirty="0" err="1"/>
              <a:t>thay</a:t>
            </a:r>
            <a:r>
              <a:rPr lang="en-US" dirty="0"/>
              <a:t> </a:t>
            </a:r>
            <a:r>
              <a:rPr lang="en-US" dirty="0" err="1"/>
              <a:t>đổi</a:t>
            </a:r>
            <a:r>
              <a:rPr lang="en-US" dirty="0"/>
              <a:t> </a:t>
            </a:r>
            <a:r>
              <a:rPr lang="en-US" dirty="0" err="1"/>
              <a:t>bên</a:t>
            </a:r>
            <a:r>
              <a:rPr lang="en-US" dirty="0"/>
              <a:t>, </a:t>
            </a:r>
            <a:r>
              <a:rPr lang="en-US" dirty="0" err="1"/>
              <a:t>đau</a:t>
            </a:r>
            <a:r>
              <a:rPr lang="en-US" dirty="0"/>
              <a:t> </a:t>
            </a:r>
            <a:r>
              <a:rPr lang="en-US" dirty="0" err="1"/>
              <a:t>nhói</a:t>
            </a:r>
            <a:r>
              <a:rPr lang="en-US" dirty="0"/>
              <a:t> </a:t>
            </a:r>
            <a:r>
              <a:rPr lang="en-US" dirty="0" err="1"/>
              <a:t>giật</a:t>
            </a:r>
            <a:r>
              <a:rPr lang="en-US" dirty="0"/>
              <a:t>, </a:t>
            </a:r>
            <a:r>
              <a:rPr lang="en-US" dirty="0" err="1"/>
              <a:t>mức</a:t>
            </a:r>
            <a:r>
              <a:rPr lang="en-US" dirty="0"/>
              <a:t> </a:t>
            </a:r>
            <a:r>
              <a:rPr lang="en-US" dirty="0" err="1"/>
              <a:t>độ</a:t>
            </a:r>
            <a:r>
              <a:rPr lang="en-US" dirty="0"/>
              <a:t> </a:t>
            </a:r>
            <a:r>
              <a:rPr lang="en-US" dirty="0" err="1"/>
              <a:t>đau</a:t>
            </a:r>
            <a:r>
              <a:rPr lang="en-US" dirty="0"/>
              <a:t> </a:t>
            </a:r>
            <a:r>
              <a:rPr lang="en-US" dirty="0" err="1"/>
              <a:t>nặng</a:t>
            </a:r>
            <a:r>
              <a:rPr lang="en-US" dirty="0"/>
              <a:t>, </a:t>
            </a:r>
            <a:r>
              <a:rPr lang="en-US" dirty="0" err="1"/>
              <a:t>thường</a:t>
            </a:r>
            <a:r>
              <a:rPr lang="en-US" dirty="0"/>
              <a:t> </a:t>
            </a:r>
            <a:r>
              <a:rPr lang="en-US" dirty="0" err="1"/>
              <a:t>phải</a:t>
            </a:r>
            <a:r>
              <a:rPr lang="en-US" dirty="0"/>
              <a:t> </a:t>
            </a:r>
            <a:r>
              <a:rPr lang="en-US" dirty="0" err="1"/>
              <a:t>nằm</a:t>
            </a:r>
            <a:r>
              <a:rPr lang="en-US" dirty="0"/>
              <a:t> </a:t>
            </a:r>
            <a:r>
              <a:rPr lang="en-US" dirty="0" err="1"/>
              <a:t>nghỉ</a:t>
            </a:r>
            <a:r>
              <a:rPr lang="en-US" dirty="0"/>
              <a:t>, </a:t>
            </a:r>
            <a:r>
              <a:rPr lang="en-US" dirty="0" err="1"/>
              <a:t>có</a:t>
            </a:r>
            <a:r>
              <a:rPr lang="en-US" dirty="0"/>
              <a:t> </a:t>
            </a:r>
            <a:r>
              <a:rPr lang="en-US" dirty="0" err="1"/>
              <a:t>lúc</a:t>
            </a:r>
            <a:r>
              <a:rPr lang="en-US" dirty="0"/>
              <a:t> </a:t>
            </a:r>
            <a:r>
              <a:rPr lang="en-US" dirty="0" err="1"/>
              <a:t>buồn</a:t>
            </a:r>
            <a:r>
              <a:rPr lang="en-US" dirty="0"/>
              <a:t> </a:t>
            </a:r>
            <a:r>
              <a:rPr lang="en-US" dirty="0" err="1"/>
              <a:t>nôn</a:t>
            </a:r>
            <a:r>
              <a:rPr lang="en-US" dirty="0"/>
              <a:t>, </a:t>
            </a:r>
            <a:r>
              <a:rPr lang="en-US" dirty="0" err="1"/>
              <a:t>không</a:t>
            </a:r>
            <a:r>
              <a:rPr lang="en-US" dirty="0"/>
              <a:t> </a:t>
            </a:r>
            <a:r>
              <a:rPr lang="en-US" dirty="0" err="1"/>
              <a:t>nôn</a:t>
            </a:r>
            <a:r>
              <a:rPr lang="en-US" dirty="0"/>
              <a:t>, </a:t>
            </a:r>
            <a:r>
              <a:rPr lang="en-US" dirty="0" err="1"/>
              <a:t>kéo</a:t>
            </a:r>
            <a:r>
              <a:rPr lang="en-US" dirty="0"/>
              <a:t> </a:t>
            </a:r>
            <a:r>
              <a:rPr lang="en-US" dirty="0" err="1"/>
              <a:t>dài</a:t>
            </a:r>
            <a:r>
              <a:rPr lang="en-US" dirty="0"/>
              <a:t> 1-2 </a:t>
            </a:r>
            <a:r>
              <a:rPr lang="en-US" dirty="0" err="1"/>
              <a:t>ngày</a:t>
            </a:r>
            <a:r>
              <a:rPr lang="en-US" dirty="0"/>
              <a:t>, </a:t>
            </a:r>
            <a:r>
              <a:rPr lang="en-US" dirty="0" err="1"/>
              <a:t>mỗi</a:t>
            </a:r>
            <a:r>
              <a:rPr lang="en-US" dirty="0"/>
              <a:t> </a:t>
            </a:r>
            <a:r>
              <a:rPr lang="en-US" dirty="0" err="1"/>
              <a:t>tuần</a:t>
            </a:r>
            <a:r>
              <a:rPr lang="en-US" dirty="0"/>
              <a:t> 1-2 </a:t>
            </a:r>
            <a:r>
              <a:rPr lang="en-US" dirty="0" err="1"/>
              <a:t>cơn</a:t>
            </a:r>
            <a:endParaRPr lang="en-US" dirty="0"/>
          </a:p>
          <a:p>
            <a:pPr>
              <a:spcBef>
                <a:spcPts val="800"/>
              </a:spcBef>
            </a:pPr>
            <a:r>
              <a:rPr lang="en-US" dirty="0" err="1"/>
              <a:t>Khám</a:t>
            </a:r>
            <a:r>
              <a:rPr lang="en-US" dirty="0"/>
              <a:t> </a:t>
            </a:r>
            <a:r>
              <a:rPr lang="en-US" dirty="0" err="1"/>
              <a:t>không</a:t>
            </a:r>
            <a:r>
              <a:rPr lang="en-US" dirty="0"/>
              <a:t> </a:t>
            </a:r>
            <a:r>
              <a:rPr lang="en-US" dirty="0" err="1"/>
              <a:t>có</a:t>
            </a:r>
            <a:r>
              <a:rPr lang="en-US" dirty="0"/>
              <a:t> </a:t>
            </a:r>
            <a:r>
              <a:rPr lang="en-US" dirty="0" err="1"/>
              <a:t>bất</a:t>
            </a:r>
            <a:r>
              <a:rPr lang="en-US" dirty="0"/>
              <a:t> </a:t>
            </a:r>
            <a:r>
              <a:rPr lang="en-US" dirty="0" err="1"/>
              <a:t>thường</a:t>
            </a:r>
            <a:r>
              <a:rPr lang="en-US" dirty="0"/>
              <a:t> </a:t>
            </a:r>
            <a:r>
              <a:rPr lang="en-US" dirty="0" err="1"/>
              <a:t>thần</a:t>
            </a:r>
            <a:r>
              <a:rPr lang="en-US" dirty="0"/>
              <a:t> </a:t>
            </a:r>
            <a:r>
              <a:rPr lang="en-US" dirty="0" err="1"/>
              <a:t>kinh</a:t>
            </a:r>
            <a:endParaRPr lang="en-US" dirty="0"/>
          </a:p>
          <a:p>
            <a:pPr>
              <a:spcBef>
                <a:spcPts val="800"/>
              </a:spcBef>
            </a:pPr>
            <a:endParaRPr lang="en-US" dirty="0"/>
          </a:p>
          <a:p>
            <a:pPr>
              <a:spcBef>
                <a:spcPts val="800"/>
              </a:spcBef>
            </a:pPr>
            <a:r>
              <a:rPr lang="en-US" sz="3200" dirty="0" err="1">
                <a:solidFill>
                  <a:schemeClr val="bg2">
                    <a:lumMod val="50000"/>
                  </a:schemeClr>
                </a:solidFill>
              </a:rPr>
              <a:t>Đau</a:t>
            </a:r>
            <a:r>
              <a:rPr lang="en-US" sz="3200" dirty="0">
                <a:solidFill>
                  <a:schemeClr val="bg2">
                    <a:lumMod val="50000"/>
                  </a:schemeClr>
                </a:solidFill>
              </a:rPr>
              <a:t> </a:t>
            </a:r>
            <a:r>
              <a:rPr lang="en-US" sz="3200" dirty="0" err="1">
                <a:solidFill>
                  <a:schemeClr val="bg2">
                    <a:lumMod val="50000"/>
                  </a:schemeClr>
                </a:solidFill>
              </a:rPr>
              <a:t>đầu</a:t>
            </a:r>
            <a:r>
              <a:rPr lang="en-US" sz="3200" dirty="0">
                <a:solidFill>
                  <a:schemeClr val="bg2">
                    <a:lumMod val="50000"/>
                  </a:schemeClr>
                </a:solidFill>
              </a:rPr>
              <a:t> </a:t>
            </a:r>
            <a:r>
              <a:rPr lang="en-US" sz="3200" dirty="0" err="1">
                <a:solidFill>
                  <a:schemeClr val="bg2">
                    <a:lumMod val="50000"/>
                  </a:schemeClr>
                </a:solidFill>
              </a:rPr>
              <a:t>nguyên</a:t>
            </a:r>
            <a:r>
              <a:rPr lang="en-US" sz="3200" dirty="0">
                <a:solidFill>
                  <a:schemeClr val="bg2">
                    <a:lumMod val="50000"/>
                  </a:schemeClr>
                </a:solidFill>
              </a:rPr>
              <a:t> </a:t>
            </a:r>
            <a:r>
              <a:rPr lang="en-US" sz="3200" dirty="0" err="1">
                <a:solidFill>
                  <a:schemeClr val="bg2">
                    <a:lumMod val="50000"/>
                  </a:schemeClr>
                </a:solidFill>
              </a:rPr>
              <a:t>phát</a:t>
            </a:r>
            <a:r>
              <a:rPr lang="en-US" sz="3200" dirty="0">
                <a:solidFill>
                  <a:schemeClr val="bg2">
                    <a:lumMod val="50000"/>
                  </a:schemeClr>
                </a:solidFill>
              </a:rPr>
              <a:t> hay </a:t>
            </a:r>
            <a:r>
              <a:rPr lang="en-US" sz="3200" dirty="0" err="1">
                <a:solidFill>
                  <a:schemeClr val="bg2">
                    <a:lumMod val="50000"/>
                  </a:schemeClr>
                </a:solidFill>
              </a:rPr>
              <a:t>thứ</a:t>
            </a:r>
            <a:r>
              <a:rPr lang="en-US" sz="3200" dirty="0">
                <a:solidFill>
                  <a:schemeClr val="bg2">
                    <a:lumMod val="50000"/>
                  </a:schemeClr>
                </a:solidFill>
              </a:rPr>
              <a:t> </a:t>
            </a:r>
            <a:r>
              <a:rPr lang="en-US" sz="3200" dirty="0" err="1">
                <a:solidFill>
                  <a:schemeClr val="bg2">
                    <a:lumMod val="50000"/>
                  </a:schemeClr>
                </a:solidFill>
              </a:rPr>
              <a:t>phát</a:t>
            </a:r>
            <a:r>
              <a:rPr lang="en-US" sz="3200" dirty="0">
                <a:solidFill>
                  <a:schemeClr val="bg2">
                    <a:lumMod val="50000"/>
                  </a:schemeClr>
                </a:solidFill>
              </a:rPr>
              <a:t>?</a:t>
            </a:r>
            <a:endParaRPr lang="x-none" sz="3200" dirty="0">
              <a:solidFill>
                <a:schemeClr val="bg2">
                  <a:lumMod val="50000"/>
                </a:schemeClr>
              </a:solidFill>
            </a:endParaRPr>
          </a:p>
        </p:txBody>
      </p:sp>
    </p:spTree>
    <p:extLst>
      <p:ext uri="{BB962C8B-B14F-4D97-AF65-F5344CB8AC3E}">
        <p14:creationId xmlns:p14="http://schemas.microsoft.com/office/powerpoint/2010/main" val="291124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0891E-5E8D-A04C-AACD-65DA035929CD}"/>
              </a:ext>
            </a:extLst>
          </p:cNvPr>
          <p:cNvSpPr>
            <a:spLocks noGrp="1"/>
          </p:cNvSpPr>
          <p:nvPr>
            <p:ph type="title"/>
          </p:nvPr>
        </p:nvSpPr>
        <p:spPr/>
        <p:txBody>
          <a:bodyPr/>
          <a:lstStyle/>
          <a:p>
            <a:r>
              <a:rPr lang="x-none" dirty="0"/>
              <a:t>Câu hỏi 1: đau đầu tiên phát hay thứ phát?</a:t>
            </a:r>
          </a:p>
        </p:txBody>
      </p:sp>
      <p:sp>
        <p:nvSpPr>
          <p:cNvPr id="6" name="Content Placeholder 5">
            <a:extLst>
              <a:ext uri="{FF2B5EF4-FFF2-40B4-BE49-F238E27FC236}">
                <a16:creationId xmlns:a16="http://schemas.microsoft.com/office/drawing/2014/main" xmlns="" id="{2AFA2FF8-8B87-A648-A1C5-FCF0F1F2F2DA}"/>
              </a:ext>
            </a:extLst>
          </p:cNvPr>
          <p:cNvSpPr>
            <a:spLocks noGrp="1"/>
          </p:cNvSpPr>
          <p:nvPr>
            <p:ph sz="half" idx="1"/>
          </p:nvPr>
        </p:nvSpPr>
        <p:spPr>
          <a:xfrm>
            <a:off x="616485" y="3124196"/>
            <a:ext cx="2431514" cy="2608263"/>
          </a:xfrm>
        </p:spPr>
        <p:txBody>
          <a:bodyPr>
            <a:normAutofit fontScale="92500" lnSpcReduction="10000"/>
          </a:bodyPr>
          <a:lstStyle/>
          <a:p>
            <a:pPr marL="0" indent="0">
              <a:spcBef>
                <a:spcPts val="800"/>
              </a:spcBef>
              <a:buNone/>
            </a:pPr>
            <a:r>
              <a:rPr lang="x-none" b="1" dirty="0">
                <a:solidFill>
                  <a:schemeClr val="bg2">
                    <a:lumMod val="50000"/>
                  </a:schemeClr>
                </a:solidFill>
              </a:rPr>
              <a:t>	CŨ:</a:t>
            </a:r>
          </a:p>
          <a:p>
            <a:pPr lvl="1"/>
            <a:r>
              <a:rPr lang="x-none" dirty="0"/>
              <a:t>Đau đầu nhiều năm</a:t>
            </a:r>
          </a:p>
          <a:p>
            <a:pPr lvl="1"/>
            <a:endParaRPr lang="x-none" dirty="0"/>
          </a:p>
          <a:p>
            <a:pPr lvl="1"/>
            <a:endParaRPr lang="x-none" dirty="0"/>
          </a:p>
          <a:p>
            <a:pPr lvl="1"/>
            <a:r>
              <a:rPr lang="x-none" dirty="0"/>
              <a:t>Đau cơn, tính chất không thay đổi tới nay</a:t>
            </a:r>
          </a:p>
        </p:txBody>
      </p:sp>
      <p:sp>
        <p:nvSpPr>
          <p:cNvPr id="7" name="Content Placeholder 6">
            <a:extLst>
              <a:ext uri="{FF2B5EF4-FFF2-40B4-BE49-F238E27FC236}">
                <a16:creationId xmlns:a16="http://schemas.microsoft.com/office/drawing/2014/main" xmlns="" id="{1D1A928F-21F6-484A-AA86-FD0BAA194288}"/>
              </a:ext>
            </a:extLst>
          </p:cNvPr>
          <p:cNvSpPr>
            <a:spLocks noGrp="1"/>
          </p:cNvSpPr>
          <p:nvPr>
            <p:ph sz="half" idx="2"/>
          </p:nvPr>
        </p:nvSpPr>
        <p:spPr>
          <a:xfrm>
            <a:off x="3213515" y="2479672"/>
            <a:ext cx="3767328" cy="3728384"/>
          </a:xfrm>
        </p:spPr>
        <p:txBody>
          <a:bodyPr>
            <a:normAutofit fontScale="92500" lnSpcReduction="10000"/>
          </a:bodyPr>
          <a:lstStyle/>
          <a:p>
            <a:pPr marL="0" indent="0" algn="ctr">
              <a:spcBef>
                <a:spcPts val="800"/>
              </a:spcBef>
              <a:buNone/>
            </a:pPr>
            <a:r>
              <a:rPr lang="x-none" b="1" dirty="0">
                <a:solidFill>
                  <a:schemeClr val="bg2">
                    <a:lumMod val="50000"/>
                  </a:schemeClr>
                </a:solidFill>
              </a:rPr>
              <a:t>SNOOP: </a:t>
            </a:r>
          </a:p>
          <a:p>
            <a:pPr marL="0" indent="0" algn="ctr">
              <a:spcBef>
                <a:spcPts val="800"/>
              </a:spcBef>
              <a:buNone/>
            </a:pPr>
            <a:r>
              <a:rPr lang="x-none" b="1" dirty="0">
                <a:solidFill>
                  <a:schemeClr val="bg2">
                    <a:lumMod val="50000"/>
                  </a:schemeClr>
                </a:solidFill>
              </a:rPr>
              <a:t>không có dấu cảnh báo nào</a:t>
            </a:r>
          </a:p>
          <a:p>
            <a:pPr>
              <a:spcBef>
                <a:spcPts val="800"/>
              </a:spcBef>
            </a:pPr>
            <a:r>
              <a:rPr lang="x-none" dirty="0"/>
              <a:t>Systemic / Secondary risk factor: không có</a:t>
            </a:r>
          </a:p>
          <a:p>
            <a:pPr>
              <a:spcBef>
                <a:spcPts val="800"/>
              </a:spcBef>
            </a:pPr>
            <a:r>
              <a:rPr lang="x-none" dirty="0"/>
              <a:t>Neurological features: không có</a:t>
            </a:r>
          </a:p>
          <a:p>
            <a:pPr>
              <a:spcBef>
                <a:spcPts val="800"/>
              </a:spcBef>
            </a:pPr>
            <a:endParaRPr lang="x-none" dirty="0"/>
          </a:p>
          <a:p>
            <a:pPr>
              <a:spcBef>
                <a:spcPts val="800"/>
              </a:spcBef>
            </a:pPr>
            <a:endParaRPr lang="x-none" dirty="0"/>
          </a:p>
          <a:p>
            <a:pPr>
              <a:spcBef>
                <a:spcPts val="800"/>
              </a:spcBef>
            </a:pPr>
            <a:r>
              <a:rPr lang="x-none" dirty="0"/>
              <a:t>Onset: không khởi phát đột ngột dữ dội</a:t>
            </a:r>
          </a:p>
          <a:p>
            <a:pPr>
              <a:spcBef>
                <a:spcPts val="800"/>
              </a:spcBef>
            </a:pPr>
            <a:r>
              <a:rPr lang="x-none" dirty="0"/>
              <a:t>Older: không</a:t>
            </a:r>
          </a:p>
          <a:p>
            <a:pPr>
              <a:spcBef>
                <a:spcPts val="800"/>
              </a:spcBef>
            </a:pPr>
            <a:r>
              <a:rPr lang="x-none" dirty="0"/>
              <a:t>Prior, Positional, Papilledema, Precepitated by: Không ghi nhận</a:t>
            </a:r>
          </a:p>
        </p:txBody>
      </p:sp>
      <p:sp>
        <p:nvSpPr>
          <p:cNvPr id="4" name="Striped Right Arrow 3">
            <a:extLst>
              <a:ext uri="{FF2B5EF4-FFF2-40B4-BE49-F238E27FC236}">
                <a16:creationId xmlns:a16="http://schemas.microsoft.com/office/drawing/2014/main" xmlns="" id="{A4AF3559-906F-2341-B939-37F4FAC60465}"/>
              </a:ext>
            </a:extLst>
          </p:cNvPr>
          <p:cNvSpPr/>
          <p:nvPr/>
        </p:nvSpPr>
        <p:spPr>
          <a:xfrm>
            <a:off x="803394" y="3990495"/>
            <a:ext cx="2938627" cy="696799"/>
          </a:xfrm>
          <a:prstGeom prst="stripedRightArrow">
            <a:avLst>
              <a:gd name="adj1" fmla="val 61765"/>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x-none" b="1" dirty="0">
                <a:solidFill>
                  <a:srgbClr val="FFFF00"/>
                </a:solidFill>
              </a:rPr>
              <a:t>Đ</a:t>
            </a:r>
            <a:r>
              <a:rPr lang="en-US" b="1" dirty="0">
                <a:solidFill>
                  <a:srgbClr val="FFFF00"/>
                </a:solidFill>
              </a:rPr>
              <a:t>au </a:t>
            </a:r>
            <a:r>
              <a:rPr lang="en-US" b="1" dirty="0" err="1">
                <a:solidFill>
                  <a:srgbClr val="FFFF00"/>
                </a:solidFill>
              </a:rPr>
              <a:t>đầu</a:t>
            </a:r>
            <a:r>
              <a:rPr lang="en-US" b="1" dirty="0">
                <a:solidFill>
                  <a:srgbClr val="FFFF00"/>
                </a:solidFill>
              </a:rPr>
              <a:t> </a:t>
            </a:r>
            <a:r>
              <a:rPr lang="en-US" b="1" dirty="0" err="1">
                <a:solidFill>
                  <a:srgbClr val="FFFF00"/>
                </a:solidFill>
              </a:rPr>
              <a:t>cũ</a:t>
            </a:r>
            <a:r>
              <a:rPr lang="en-US" b="1" dirty="0">
                <a:solidFill>
                  <a:srgbClr val="FFFF00"/>
                </a:solidFill>
              </a:rPr>
              <a:t> hay </a:t>
            </a:r>
            <a:r>
              <a:rPr lang="en-US" b="1" dirty="0" err="1">
                <a:solidFill>
                  <a:srgbClr val="FFFF00"/>
                </a:solidFill>
              </a:rPr>
              <a:t>mới</a:t>
            </a:r>
            <a:r>
              <a:rPr lang="en-US" b="1" dirty="0">
                <a:solidFill>
                  <a:srgbClr val="FFFF00"/>
                </a:solidFill>
              </a:rPr>
              <a:t>?</a:t>
            </a:r>
            <a:endParaRPr lang="en-US" dirty="0">
              <a:solidFill>
                <a:srgbClr val="FFFF00"/>
              </a:solidFill>
            </a:endParaRPr>
          </a:p>
        </p:txBody>
      </p:sp>
      <p:sp>
        <p:nvSpPr>
          <p:cNvPr id="5" name="Striped Right Arrow 4">
            <a:extLst>
              <a:ext uri="{FF2B5EF4-FFF2-40B4-BE49-F238E27FC236}">
                <a16:creationId xmlns:a16="http://schemas.microsoft.com/office/drawing/2014/main" xmlns="" id="{0F6D5210-5D9E-B54B-8AE9-8F17ED2A7C17}"/>
              </a:ext>
            </a:extLst>
          </p:cNvPr>
          <p:cNvSpPr/>
          <p:nvPr/>
        </p:nvSpPr>
        <p:spPr>
          <a:xfrm>
            <a:off x="3432067" y="3990494"/>
            <a:ext cx="3443111" cy="696799"/>
          </a:xfrm>
          <a:prstGeom prst="stripedRightArrow">
            <a:avLst>
              <a:gd name="adj1" fmla="val 61765"/>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x-none" b="1" dirty="0">
                <a:solidFill>
                  <a:srgbClr val="FFFF00"/>
                </a:solidFill>
              </a:rPr>
              <a:t>Có dấu cảnh báo không</a:t>
            </a:r>
            <a:r>
              <a:rPr lang="en-US" b="1" dirty="0">
                <a:solidFill>
                  <a:srgbClr val="FFFF00"/>
                </a:solidFill>
              </a:rPr>
              <a:t>?</a:t>
            </a:r>
            <a:endParaRPr lang="en-US" dirty="0">
              <a:solidFill>
                <a:srgbClr val="FFFF00"/>
              </a:solidFill>
            </a:endParaRPr>
          </a:p>
        </p:txBody>
      </p:sp>
      <p:sp>
        <p:nvSpPr>
          <p:cNvPr id="8" name="Striped Right Arrow 7">
            <a:extLst>
              <a:ext uri="{FF2B5EF4-FFF2-40B4-BE49-F238E27FC236}">
                <a16:creationId xmlns:a16="http://schemas.microsoft.com/office/drawing/2014/main" xmlns="" id="{016E1F68-6E3D-FC43-8274-073BD3072D4E}"/>
              </a:ext>
            </a:extLst>
          </p:cNvPr>
          <p:cNvSpPr/>
          <p:nvPr/>
        </p:nvSpPr>
        <p:spPr>
          <a:xfrm>
            <a:off x="7199395" y="3990494"/>
            <a:ext cx="411800" cy="696799"/>
          </a:xfrm>
          <a:prstGeom prst="stripedRightArrow">
            <a:avLst>
              <a:gd name="adj1" fmla="val 61765"/>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rgbClr val="FFFF00"/>
              </a:solidFill>
            </a:endParaRPr>
          </a:p>
        </p:txBody>
      </p:sp>
      <p:sp>
        <p:nvSpPr>
          <p:cNvPr id="9" name="Right Brace 8">
            <a:extLst>
              <a:ext uri="{FF2B5EF4-FFF2-40B4-BE49-F238E27FC236}">
                <a16:creationId xmlns:a16="http://schemas.microsoft.com/office/drawing/2014/main" xmlns="" id="{47FA39F8-2A16-EA4E-818D-443226ACBCF8}"/>
              </a:ext>
            </a:extLst>
          </p:cNvPr>
          <p:cNvSpPr/>
          <p:nvPr/>
        </p:nvSpPr>
        <p:spPr>
          <a:xfrm>
            <a:off x="6722111" y="2630308"/>
            <a:ext cx="477284" cy="3465689"/>
          </a:xfrm>
          <a:prstGeom prst="rightBrace">
            <a:avLst>
              <a:gd name="adj1" fmla="val 4144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x-none"/>
          </a:p>
        </p:txBody>
      </p:sp>
      <p:sp>
        <p:nvSpPr>
          <p:cNvPr id="10" name="TextBox 9">
            <a:extLst>
              <a:ext uri="{FF2B5EF4-FFF2-40B4-BE49-F238E27FC236}">
                <a16:creationId xmlns:a16="http://schemas.microsoft.com/office/drawing/2014/main" xmlns="" id="{6933806F-165B-644F-9E5D-8B997AD84409}"/>
              </a:ext>
            </a:extLst>
          </p:cNvPr>
          <p:cNvSpPr txBox="1"/>
          <p:nvPr/>
        </p:nvSpPr>
        <p:spPr>
          <a:xfrm>
            <a:off x="7611195" y="3680685"/>
            <a:ext cx="1250583" cy="1316415"/>
          </a:xfrm>
          <a:prstGeom prst="roundRect">
            <a:avLst>
              <a:gd name="adj" fmla="val 11950"/>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x-none" dirty="0"/>
              <a:t>ĐAU ĐẦU NGUYÊN PHÁT</a:t>
            </a:r>
          </a:p>
        </p:txBody>
      </p:sp>
    </p:spTree>
    <p:extLst>
      <p:ext uri="{BB962C8B-B14F-4D97-AF65-F5344CB8AC3E}">
        <p14:creationId xmlns:p14="http://schemas.microsoft.com/office/powerpoint/2010/main" val="43631068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wipe(left)">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wipe(left)">
                                      <p:cBhvr>
                                        <p:cTn id="28" dur="500"/>
                                        <p:tgtEl>
                                          <p:spTgt spid="7">
                                            <p:txEl>
                                              <p:pRg st="0" end="0"/>
                                            </p:txEl>
                                          </p:spTgt>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left)">
                                      <p:cBhvr>
                                        <p:cTn id="32" dur="500"/>
                                        <p:tgtEl>
                                          <p:spTgt spid="7">
                                            <p:txEl>
                                              <p:pRg st="1" end="1"/>
                                            </p:txEl>
                                          </p:spTgt>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wipe(left)">
                                      <p:cBhvr>
                                        <p:cTn id="36" dur="500"/>
                                        <p:tgtEl>
                                          <p:spTgt spid="7">
                                            <p:txEl>
                                              <p:pRg st="2" end="2"/>
                                            </p:txEl>
                                          </p:spTgt>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7">
                                            <p:txEl>
                                              <p:pRg st="3" end="3"/>
                                            </p:txEl>
                                          </p:spTgt>
                                        </p:tgtEl>
                                        <p:attrNameLst>
                                          <p:attrName>style.visibility</p:attrName>
                                        </p:attrNameLst>
                                      </p:cBhvr>
                                      <p:to>
                                        <p:strVal val="visible"/>
                                      </p:to>
                                    </p:set>
                                    <p:animEffect transition="in" filter="wipe(left)">
                                      <p:cBhvr>
                                        <p:cTn id="40" dur="500"/>
                                        <p:tgtEl>
                                          <p:spTgt spid="7">
                                            <p:txEl>
                                              <p:pRg st="3" end="3"/>
                                            </p:txEl>
                                          </p:spTgt>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Effect transition="in" filter="wipe(left)">
                                      <p:cBhvr>
                                        <p:cTn id="44" dur="500"/>
                                        <p:tgtEl>
                                          <p:spTgt spid="7">
                                            <p:txEl>
                                              <p:pRg st="6" end="6"/>
                                            </p:txEl>
                                          </p:spTgt>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wipe(left)">
                                      <p:cBhvr>
                                        <p:cTn id="48" dur="500"/>
                                        <p:tgtEl>
                                          <p:spTgt spid="7">
                                            <p:txEl>
                                              <p:pRg st="7" end="7"/>
                                            </p:txEl>
                                          </p:spTgt>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Effect transition="in" filter="wipe(left)">
                                      <p:cBhvr>
                                        <p:cTn id="52" dur="500"/>
                                        <p:tgtEl>
                                          <p:spTgt spid="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P spid="4" grpId="0" animBg="1"/>
      <p:bldP spid="5"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The SNOOP mnemonic:</a:t>
            </a:r>
            <a:endParaRPr lang="vi-VN" dirty="0"/>
          </a:p>
        </p:txBody>
      </p:sp>
      <p:pic>
        <p:nvPicPr>
          <p:cNvPr id="5" name="Picture 4"/>
          <p:cNvPicPr>
            <a:picLocks noChangeAspect="1"/>
          </p:cNvPicPr>
          <p:nvPr/>
        </p:nvPicPr>
        <p:blipFill>
          <a:blip r:embed="rId3"/>
          <a:stretch>
            <a:fillRect/>
          </a:stretch>
        </p:blipFill>
        <p:spPr>
          <a:xfrm>
            <a:off x="179079" y="608778"/>
            <a:ext cx="1254293" cy="1223048"/>
          </a:xfrm>
          <a:prstGeom prst="rect">
            <a:avLst/>
          </a:prstGeom>
        </p:spPr>
      </p:pic>
      <p:sp>
        <p:nvSpPr>
          <p:cNvPr id="3" name="Rectangle 2">
            <a:extLst>
              <a:ext uri="{FF2B5EF4-FFF2-40B4-BE49-F238E27FC236}">
                <a16:creationId xmlns:a16="http://schemas.microsoft.com/office/drawing/2014/main" xmlns="" id="{4F06D11B-94BD-C94A-9520-15AF77E376EE}"/>
              </a:ext>
            </a:extLst>
          </p:cNvPr>
          <p:cNvSpPr/>
          <p:nvPr/>
        </p:nvSpPr>
        <p:spPr>
          <a:xfrm>
            <a:off x="3951357" y="6442502"/>
            <a:ext cx="4989443" cy="415498"/>
          </a:xfrm>
          <a:prstGeom prst="rect">
            <a:avLst/>
          </a:prstGeom>
          <a:solidFill>
            <a:schemeClr val="bg1"/>
          </a:solidFill>
        </p:spPr>
        <p:txBody>
          <a:bodyPr wrap="square">
            <a:spAutoFit/>
          </a:bodyPr>
          <a:lstStyle/>
          <a:p>
            <a:r>
              <a:rPr lang="en-US" sz="1050" dirty="0">
                <a:latin typeface="Times New Roman" panose="02020603050405020304" pitchFamily="18" charset="0"/>
                <a:cs typeface="Times New Roman" panose="02020603050405020304" pitchFamily="18" charset="0"/>
              </a:rPr>
              <a:t>Martin VT. Simplifying the diagnosis of migraine headache. </a:t>
            </a:r>
            <a:r>
              <a:rPr lang="en-US" sz="1050" i="1" dirty="0">
                <a:latin typeface="Times New Roman" panose="02020603050405020304" pitchFamily="18" charset="0"/>
                <a:cs typeface="Times New Roman" panose="02020603050405020304" pitchFamily="18" charset="0"/>
              </a:rPr>
              <a:t>Adv Stud Med</a:t>
            </a:r>
            <a:r>
              <a:rPr lang="en-US" sz="1050" dirty="0">
                <a:latin typeface="Times New Roman" panose="02020603050405020304" pitchFamily="18" charset="0"/>
                <a:cs typeface="Times New Roman" panose="02020603050405020304" pitchFamily="18" charset="0"/>
              </a:rPr>
              <a:t> 2004 </a:t>
            </a:r>
          </a:p>
          <a:p>
            <a:r>
              <a:rPr lang="vi-VN" sz="1050" dirty="0">
                <a:latin typeface="Times New Roman" panose="02020603050405020304" pitchFamily="18" charset="0"/>
                <a:cs typeface="Times New Roman" panose="02020603050405020304" pitchFamily="18" charset="0"/>
              </a:rPr>
              <a:t>Jennifer S. Kriefler. Headache. clevelandclinic.org. 2018.</a:t>
            </a:r>
          </a:p>
        </p:txBody>
      </p:sp>
      <p:graphicFrame>
        <p:nvGraphicFramePr>
          <p:cNvPr id="9" name="Table 9">
            <a:extLst>
              <a:ext uri="{FF2B5EF4-FFF2-40B4-BE49-F238E27FC236}">
                <a16:creationId xmlns:a16="http://schemas.microsoft.com/office/drawing/2014/main" xmlns="" id="{11D1CD17-CCDE-1E43-8FD9-D2E937280202}"/>
              </a:ext>
            </a:extLst>
          </p:cNvPr>
          <p:cNvGraphicFramePr>
            <a:graphicFrameLocks noGrp="1"/>
          </p:cNvGraphicFramePr>
          <p:nvPr>
            <p:ph idx="1"/>
          </p:nvPr>
        </p:nvGraphicFramePr>
        <p:xfrm>
          <a:off x="664939" y="1831826"/>
          <a:ext cx="7947025" cy="4022874"/>
        </p:xfrm>
        <a:graphic>
          <a:graphicData uri="http://schemas.openxmlformats.org/drawingml/2006/table">
            <a:tbl>
              <a:tblPr firstRow="1" bandRow="1">
                <a:tableStyleId>{16D9F66E-5EB9-4882-86FB-DCBF35E3C3E4}</a:tableStyleId>
              </a:tblPr>
              <a:tblGrid>
                <a:gridCol w="320385">
                  <a:extLst>
                    <a:ext uri="{9D8B030D-6E8A-4147-A177-3AD203B41FA5}">
                      <a16:colId xmlns:a16="http://schemas.microsoft.com/office/drawing/2014/main" xmlns="" val="2888267526"/>
                    </a:ext>
                  </a:extLst>
                </a:gridCol>
                <a:gridCol w="1769328">
                  <a:extLst>
                    <a:ext uri="{9D8B030D-6E8A-4147-A177-3AD203B41FA5}">
                      <a16:colId xmlns:a16="http://schemas.microsoft.com/office/drawing/2014/main" xmlns="" val="903217460"/>
                    </a:ext>
                  </a:extLst>
                </a:gridCol>
                <a:gridCol w="1318740">
                  <a:extLst>
                    <a:ext uri="{9D8B030D-6E8A-4147-A177-3AD203B41FA5}">
                      <a16:colId xmlns:a16="http://schemas.microsoft.com/office/drawing/2014/main" xmlns="" val="2778092728"/>
                    </a:ext>
                  </a:extLst>
                </a:gridCol>
                <a:gridCol w="2011528">
                  <a:extLst>
                    <a:ext uri="{9D8B030D-6E8A-4147-A177-3AD203B41FA5}">
                      <a16:colId xmlns:a16="http://schemas.microsoft.com/office/drawing/2014/main" xmlns="" val="2756633956"/>
                    </a:ext>
                  </a:extLst>
                </a:gridCol>
                <a:gridCol w="2527044">
                  <a:extLst>
                    <a:ext uri="{9D8B030D-6E8A-4147-A177-3AD203B41FA5}">
                      <a16:colId xmlns:a16="http://schemas.microsoft.com/office/drawing/2014/main" xmlns="" val="853676607"/>
                    </a:ext>
                  </a:extLst>
                </a:gridCol>
              </a:tblGrid>
              <a:tr h="296507">
                <a:tc>
                  <a:txBody>
                    <a:bodyPr/>
                    <a:lstStyle/>
                    <a:p>
                      <a:endParaRPr lang="x-none" sz="1400"/>
                    </a:p>
                  </a:txBody>
                  <a:tcPr marL="68580" marR="68580" marT="34290" marB="34290"/>
                </a:tc>
                <a:tc>
                  <a:txBody>
                    <a:bodyPr/>
                    <a:lstStyle/>
                    <a:p>
                      <a:r>
                        <a:rPr lang="x-none" sz="1400" dirty="0"/>
                        <a:t>Viết tắt của</a:t>
                      </a:r>
                    </a:p>
                  </a:txBody>
                  <a:tcPr marL="68580" marR="68580" marT="34290" marB="34290"/>
                </a:tc>
                <a:tc>
                  <a:txBody>
                    <a:bodyPr/>
                    <a:lstStyle/>
                    <a:p>
                      <a:r>
                        <a:rPr lang="x-none" sz="1400" dirty="0"/>
                        <a:t>Nghĩa là</a:t>
                      </a:r>
                    </a:p>
                  </a:txBody>
                  <a:tcPr marL="68580" marR="68580" marT="34290" marB="34290"/>
                </a:tc>
                <a:tc>
                  <a:txBody>
                    <a:bodyPr/>
                    <a:lstStyle/>
                    <a:p>
                      <a:r>
                        <a:rPr lang="x-none" sz="1400" dirty="0"/>
                        <a:t>Ví dụ</a:t>
                      </a:r>
                    </a:p>
                  </a:txBody>
                  <a:tcPr marL="68580" marR="68580" marT="34290" marB="34290"/>
                </a:tc>
                <a:tc>
                  <a:txBody>
                    <a:bodyPr/>
                    <a:lstStyle/>
                    <a:p>
                      <a:r>
                        <a:rPr lang="x-none" sz="1400" dirty="0"/>
                        <a:t>Chẩn đoán nghi ngờ</a:t>
                      </a:r>
                    </a:p>
                  </a:txBody>
                  <a:tcPr marL="68580" marR="68580" marT="34290" marB="34290"/>
                </a:tc>
                <a:extLst>
                  <a:ext uri="{0D108BD9-81ED-4DB2-BD59-A6C34878D82A}">
                    <a16:rowId xmlns:a16="http://schemas.microsoft.com/office/drawing/2014/main" xmlns="" val="490491428"/>
                  </a:ext>
                </a:extLst>
              </a:tr>
              <a:tr h="969657">
                <a:tc>
                  <a:txBody>
                    <a:bodyPr/>
                    <a:lstStyle/>
                    <a:p>
                      <a:r>
                        <a:rPr lang="x-none" sz="1400" b="1" dirty="0">
                          <a:solidFill>
                            <a:srgbClr val="C00000"/>
                          </a:solidFill>
                        </a:rPr>
                        <a:t>S</a:t>
                      </a:r>
                    </a:p>
                  </a:txBody>
                  <a:tcPr marL="68580" marR="68580" marT="34290" marB="34290"/>
                </a:tc>
                <a:tc>
                  <a:txBody>
                    <a:bodyPr/>
                    <a:lstStyle/>
                    <a:p>
                      <a:r>
                        <a:rPr lang="x-none" sz="1400" b="1" dirty="0">
                          <a:solidFill>
                            <a:srgbClr val="C00000"/>
                          </a:solidFill>
                        </a:rPr>
                        <a:t>S</a:t>
                      </a:r>
                      <a:r>
                        <a:rPr lang="x-none" sz="1400" dirty="0">
                          <a:solidFill>
                            <a:srgbClr val="0070C0"/>
                          </a:solidFill>
                        </a:rPr>
                        <a:t>ystemic symptoms</a:t>
                      </a:r>
                    </a:p>
                    <a:p>
                      <a:r>
                        <a:rPr lang="x-none" sz="1400" b="1" dirty="0">
                          <a:solidFill>
                            <a:srgbClr val="C00000"/>
                          </a:solidFill>
                        </a:rPr>
                        <a:t>S</a:t>
                      </a:r>
                      <a:r>
                        <a:rPr lang="x-none" sz="1400" dirty="0">
                          <a:solidFill>
                            <a:srgbClr val="0070C0"/>
                          </a:solidFill>
                        </a:rPr>
                        <a:t>econdary risk factors</a:t>
                      </a:r>
                    </a:p>
                  </a:txBody>
                  <a:tcPr marL="68580" marR="68580" marT="34290" marB="34290"/>
                </a:tc>
                <a:tc>
                  <a:txBody>
                    <a:bodyPr/>
                    <a:lstStyle/>
                    <a:p>
                      <a:r>
                        <a:rPr lang="x-none" sz="1400" dirty="0">
                          <a:solidFill>
                            <a:srgbClr val="0070C0"/>
                          </a:solidFill>
                        </a:rPr>
                        <a:t>T</a:t>
                      </a:r>
                      <a:r>
                        <a:rPr lang="en-US" sz="1400" dirty="0">
                          <a:solidFill>
                            <a:srgbClr val="0070C0"/>
                          </a:solidFill>
                        </a:rPr>
                        <a:t>C</a:t>
                      </a:r>
                      <a:r>
                        <a:rPr lang="x-none" sz="1400" dirty="0">
                          <a:solidFill>
                            <a:srgbClr val="0070C0"/>
                          </a:solidFill>
                        </a:rPr>
                        <a:t> toàn thân</a:t>
                      </a:r>
                    </a:p>
                    <a:p>
                      <a:r>
                        <a:rPr lang="x-none" sz="1400" dirty="0">
                          <a:solidFill>
                            <a:srgbClr val="0070C0"/>
                          </a:solidFill>
                        </a:rPr>
                        <a:t>YTNC thứ phát</a:t>
                      </a:r>
                    </a:p>
                  </a:txBody>
                  <a:tcPr marL="68580" marR="68580" marT="34290" marB="34290"/>
                </a:tc>
                <a:tc>
                  <a:txBody>
                    <a:bodyPr/>
                    <a:lstStyle/>
                    <a:p>
                      <a:r>
                        <a:rPr lang="x-none" sz="1400" dirty="0"/>
                        <a:t>Sốt, sụt cân, mệt mỏi</a:t>
                      </a:r>
                    </a:p>
                    <a:p>
                      <a:r>
                        <a:rPr lang="x-none" sz="1400" dirty="0"/>
                        <a:t>Bệnh ác tính, suy giảm MD, HIV</a:t>
                      </a:r>
                    </a:p>
                  </a:txBody>
                  <a:tcPr marL="68580" marR="68580" marT="34290" marB="34290"/>
                </a:tc>
                <a:tc>
                  <a:txBody>
                    <a:bodyPr/>
                    <a:lstStyle/>
                    <a:p>
                      <a:r>
                        <a:rPr lang="x-none" sz="1400" dirty="0"/>
                        <a:t>Nhiễm trùng (VMN, viêm não), viêm ĐM đại bào, di căn não, viêm màng não carcinomatous</a:t>
                      </a:r>
                    </a:p>
                  </a:txBody>
                  <a:tcPr marL="68580" marR="68580" marT="34290" marB="34290"/>
                </a:tc>
                <a:extLst>
                  <a:ext uri="{0D108BD9-81ED-4DB2-BD59-A6C34878D82A}">
                    <a16:rowId xmlns:a16="http://schemas.microsoft.com/office/drawing/2014/main" xmlns="" val="3466848026"/>
                  </a:ext>
                </a:extLst>
              </a:tr>
              <a:tr h="520890">
                <a:tc>
                  <a:txBody>
                    <a:bodyPr/>
                    <a:lstStyle/>
                    <a:p>
                      <a:r>
                        <a:rPr lang="x-none" sz="1400" b="1" dirty="0">
                          <a:solidFill>
                            <a:srgbClr val="C00000"/>
                          </a:solidFill>
                        </a:rPr>
                        <a:t>N</a:t>
                      </a:r>
                    </a:p>
                  </a:txBody>
                  <a:tcPr marL="68580" marR="68580" marT="34290" marB="34290"/>
                </a:tc>
                <a:tc>
                  <a:txBody>
                    <a:bodyPr/>
                    <a:lstStyle/>
                    <a:p>
                      <a:r>
                        <a:rPr lang="x-none" sz="1400" b="1" dirty="0">
                          <a:solidFill>
                            <a:srgbClr val="C00000"/>
                          </a:solidFill>
                        </a:rPr>
                        <a:t>N</a:t>
                      </a:r>
                      <a:r>
                        <a:rPr lang="x-none" sz="1400" dirty="0">
                          <a:solidFill>
                            <a:srgbClr val="0070C0"/>
                          </a:solidFill>
                        </a:rPr>
                        <a:t>eurologic symptoms/signs</a:t>
                      </a:r>
                    </a:p>
                  </a:txBody>
                  <a:tcPr marL="68580" marR="68580" marT="34290" marB="34290"/>
                </a:tc>
                <a:tc>
                  <a:txBody>
                    <a:bodyPr/>
                    <a:lstStyle/>
                    <a:p>
                      <a:r>
                        <a:rPr lang="x-none" sz="1400" dirty="0">
                          <a:solidFill>
                            <a:srgbClr val="0070C0"/>
                          </a:solidFill>
                        </a:rPr>
                        <a:t>Bất thường thần kinh</a:t>
                      </a:r>
                    </a:p>
                  </a:txBody>
                  <a:tcPr marL="68580" marR="68580" marT="34290" marB="34290"/>
                </a:tc>
                <a:tc>
                  <a:txBody>
                    <a:bodyPr/>
                    <a:lstStyle/>
                    <a:p>
                      <a:r>
                        <a:rPr lang="x-none" sz="1400" dirty="0"/>
                        <a:t>Dấu TK khu trú, rối loạn ý thức, lú lẫn</a:t>
                      </a:r>
                    </a:p>
                  </a:txBody>
                  <a:tcPr marL="68580" marR="68580" marT="34290" marB="34290"/>
                </a:tc>
                <a:tc>
                  <a:txBody>
                    <a:bodyPr/>
                    <a:lstStyle/>
                    <a:p>
                      <a:r>
                        <a:rPr lang="x-none" sz="1400" dirty="0"/>
                        <a:t>Khối choán chỗ nội sọ, đột quỵ, não úng thuỷ</a:t>
                      </a:r>
                    </a:p>
                  </a:txBody>
                  <a:tcPr marL="68580" marR="68580" marT="34290" marB="34290"/>
                </a:tc>
                <a:extLst>
                  <a:ext uri="{0D108BD9-81ED-4DB2-BD59-A6C34878D82A}">
                    <a16:rowId xmlns:a16="http://schemas.microsoft.com/office/drawing/2014/main" xmlns="" val="1154591392"/>
                  </a:ext>
                </a:extLst>
              </a:tr>
              <a:tr h="745273">
                <a:tc>
                  <a:txBody>
                    <a:bodyPr/>
                    <a:lstStyle/>
                    <a:p>
                      <a:r>
                        <a:rPr lang="x-none" sz="1400" b="1" dirty="0">
                          <a:solidFill>
                            <a:srgbClr val="C00000"/>
                          </a:solidFill>
                        </a:rPr>
                        <a:t>O</a:t>
                      </a:r>
                    </a:p>
                  </a:txBody>
                  <a:tcPr marL="68580" marR="68580" marT="34290" marB="34290"/>
                </a:tc>
                <a:tc>
                  <a:txBody>
                    <a:bodyPr/>
                    <a:lstStyle/>
                    <a:p>
                      <a:r>
                        <a:rPr lang="x-none" sz="1400" b="1" dirty="0">
                          <a:solidFill>
                            <a:srgbClr val="C00000"/>
                          </a:solidFill>
                        </a:rPr>
                        <a:t>O</a:t>
                      </a:r>
                      <a:r>
                        <a:rPr lang="x-none" sz="1400" dirty="0">
                          <a:solidFill>
                            <a:srgbClr val="0070C0"/>
                          </a:solidFill>
                        </a:rPr>
                        <a:t>nset</a:t>
                      </a:r>
                    </a:p>
                  </a:txBody>
                  <a:tcPr marL="68580" marR="68580" marT="34290" marB="34290"/>
                </a:tc>
                <a:tc>
                  <a:txBody>
                    <a:bodyPr/>
                    <a:lstStyle/>
                    <a:p>
                      <a:r>
                        <a:rPr lang="x-none" sz="1400" dirty="0">
                          <a:solidFill>
                            <a:srgbClr val="0070C0"/>
                          </a:solidFill>
                        </a:rPr>
                        <a:t>Kiểu khởi phát</a:t>
                      </a:r>
                    </a:p>
                  </a:txBody>
                  <a:tcPr marL="68580" marR="68580" marT="34290" marB="34290"/>
                </a:tc>
                <a:tc>
                  <a:txBody>
                    <a:bodyPr/>
                    <a:lstStyle/>
                    <a:p>
                      <a:r>
                        <a:rPr lang="x-none" sz="1400" dirty="0"/>
                        <a:t>Sét đánh, đột ngột</a:t>
                      </a:r>
                    </a:p>
                  </a:txBody>
                  <a:tcPr marL="68580" marR="68580" marT="34290" marB="34290"/>
                </a:tc>
                <a:tc>
                  <a:txBody>
                    <a:bodyPr/>
                    <a:lstStyle/>
                    <a:p>
                      <a:r>
                        <a:rPr lang="x-none" sz="1400" dirty="0"/>
                        <a:t>Thường do: XHDN, co thắt mạch não có hồi phục, HKTMNS, viêm mạch</a:t>
                      </a:r>
                    </a:p>
                  </a:txBody>
                  <a:tcPr marL="68580" marR="68580" marT="34290" marB="34290"/>
                </a:tc>
                <a:extLst>
                  <a:ext uri="{0D108BD9-81ED-4DB2-BD59-A6C34878D82A}">
                    <a16:rowId xmlns:a16="http://schemas.microsoft.com/office/drawing/2014/main" xmlns="" val="4066154008"/>
                  </a:ext>
                </a:extLst>
              </a:tr>
              <a:tr h="520890">
                <a:tc>
                  <a:txBody>
                    <a:bodyPr/>
                    <a:lstStyle/>
                    <a:p>
                      <a:r>
                        <a:rPr lang="x-none" sz="1400" b="1" dirty="0">
                          <a:solidFill>
                            <a:srgbClr val="C00000"/>
                          </a:solidFill>
                        </a:rPr>
                        <a:t>O</a:t>
                      </a:r>
                    </a:p>
                  </a:txBody>
                  <a:tcPr marL="68580" marR="68580" marT="34290" marB="34290"/>
                </a:tc>
                <a:tc>
                  <a:txBody>
                    <a:bodyPr/>
                    <a:lstStyle/>
                    <a:p>
                      <a:r>
                        <a:rPr lang="x-none" sz="1400" b="1" dirty="0">
                          <a:solidFill>
                            <a:srgbClr val="C00000"/>
                          </a:solidFill>
                        </a:rPr>
                        <a:t>O</a:t>
                      </a:r>
                      <a:r>
                        <a:rPr lang="x-none" sz="1400" dirty="0">
                          <a:solidFill>
                            <a:srgbClr val="0070C0"/>
                          </a:solidFill>
                        </a:rPr>
                        <a:t>lder (esp. &gt;50 years)</a:t>
                      </a:r>
                    </a:p>
                  </a:txBody>
                  <a:tcPr marL="68580" marR="68580" marT="34290" marB="34290"/>
                </a:tc>
                <a:tc>
                  <a:txBody>
                    <a:bodyPr/>
                    <a:lstStyle/>
                    <a:p>
                      <a:r>
                        <a:rPr lang="x-none" sz="1400" dirty="0">
                          <a:solidFill>
                            <a:srgbClr val="0070C0"/>
                          </a:solidFill>
                        </a:rPr>
                        <a:t>Lớn tuổi (đặc biệt là &gt;50)</a:t>
                      </a:r>
                    </a:p>
                  </a:txBody>
                  <a:tcPr marL="68580" marR="68580" marT="34290" marB="34290"/>
                </a:tc>
                <a:tc>
                  <a:txBody>
                    <a:bodyPr/>
                    <a:lstStyle/>
                    <a:p>
                      <a:r>
                        <a:rPr lang="x-none" sz="1400" dirty="0"/>
                        <a:t>Đau đầu mới khởi phát, nặng dần</a:t>
                      </a:r>
                    </a:p>
                  </a:txBody>
                  <a:tcPr marL="68580" marR="68580" marT="34290" marB="34290"/>
                </a:tc>
                <a:tc>
                  <a:txBody>
                    <a:bodyPr/>
                    <a:lstStyle/>
                    <a:p>
                      <a:r>
                        <a:rPr lang="x-none" sz="1400" dirty="0"/>
                        <a:t>Khối choán chỗ nội sọ, viêm ĐM đại bào</a:t>
                      </a:r>
                    </a:p>
                  </a:txBody>
                  <a:tcPr marL="68580" marR="68580" marT="34290" marB="34290"/>
                </a:tc>
                <a:extLst>
                  <a:ext uri="{0D108BD9-81ED-4DB2-BD59-A6C34878D82A}">
                    <a16:rowId xmlns:a16="http://schemas.microsoft.com/office/drawing/2014/main" xmlns="" val="470221801"/>
                  </a:ext>
                </a:extLst>
              </a:tr>
              <a:tr h="969657">
                <a:tc>
                  <a:txBody>
                    <a:bodyPr/>
                    <a:lstStyle/>
                    <a:p>
                      <a:r>
                        <a:rPr lang="x-none" sz="1400" b="1" dirty="0">
                          <a:solidFill>
                            <a:srgbClr val="C00000"/>
                          </a:solidFill>
                        </a:rPr>
                        <a:t>P</a:t>
                      </a:r>
                    </a:p>
                  </a:txBody>
                  <a:tcPr marL="68580" marR="68580" marT="34290" marB="34290"/>
                </a:tc>
                <a:tc>
                  <a:txBody>
                    <a:bodyPr/>
                    <a:lstStyle/>
                    <a:p>
                      <a:r>
                        <a:rPr lang="x-none" sz="1400" b="1" dirty="0">
                          <a:solidFill>
                            <a:srgbClr val="C00000"/>
                          </a:solidFill>
                        </a:rPr>
                        <a:t>P</a:t>
                      </a:r>
                      <a:r>
                        <a:rPr lang="x-none" sz="1400" dirty="0">
                          <a:solidFill>
                            <a:srgbClr val="0070C0"/>
                          </a:solidFill>
                        </a:rPr>
                        <a:t>ositional</a:t>
                      </a:r>
                    </a:p>
                    <a:p>
                      <a:r>
                        <a:rPr lang="x-none" sz="1400" b="1" kern="1200" dirty="0">
                          <a:solidFill>
                            <a:srgbClr val="C00000"/>
                          </a:solidFill>
                          <a:latin typeface="+mn-lt"/>
                          <a:ea typeface="+mn-ea"/>
                          <a:cs typeface="+mn-cs"/>
                        </a:rPr>
                        <a:t>P</a:t>
                      </a:r>
                      <a:r>
                        <a:rPr lang="x-none" sz="1400" dirty="0">
                          <a:solidFill>
                            <a:srgbClr val="0070C0"/>
                          </a:solidFill>
                        </a:rPr>
                        <a:t>rior</a:t>
                      </a:r>
                    </a:p>
                    <a:p>
                      <a:r>
                        <a:rPr lang="x-none" sz="1400" b="1" kern="1200" dirty="0">
                          <a:solidFill>
                            <a:srgbClr val="C00000"/>
                          </a:solidFill>
                          <a:latin typeface="+mn-lt"/>
                          <a:ea typeface="+mn-ea"/>
                          <a:cs typeface="+mn-cs"/>
                        </a:rPr>
                        <a:t>P</a:t>
                      </a:r>
                      <a:r>
                        <a:rPr lang="x-none" sz="1400" dirty="0">
                          <a:solidFill>
                            <a:srgbClr val="0070C0"/>
                          </a:solidFill>
                        </a:rPr>
                        <a:t>apilledema</a:t>
                      </a:r>
                    </a:p>
                    <a:p>
                      <a:r>
                        <a:rPr lang="x-none" sz="1400" b="1" kern="1200" dirty="0">
                          <a:solidFill>
                            <a:srgbClr val="C00000"/>
                          </a:solidFill>
                          <a:latin typeface="+mn-lt"/>
                          <a:ea typeface="+mn-ea"/>
                          <a:cs typeface="+mn-cs"/>
                        </a:rPr>
                        <a:t>P</a:t>
                      </a:r>
                      <a:r>
                        <a:rPr lang="x-none" sz="1400" dirty="0">
                          <a:solidFill>
                            <a:srgbClr val="0070C0"/>
                          </a:solidFill>
                        </a:rPr>
                        <a:t>recipitated by</a:t>
                      </a:r>
                    </a:p>
                  </a:txBody>
                  <a:tcPr marL="68580" marR="68580" marT="34290" marB="34290"/>
                </a:tc>
                <a:tc>
                  <a:txBody>
                    <a:bodyPr/>
                    <a:lstStyle/>
                    <a:p>
                      <a:r>
                        <a:rPr lang="x-none" sz="1400" dirty="0">
                          <a:solidFill>
                            <a:srgbClr val="0070C0"/>
                          </a:solidFill>
                        </a:rPr>
                        <a:t>Tư thế</a:t>
                      </a:r>
                    </a:p>
                    <a:p>
                      <a:r>
                        <a:rPr lang="x-none" sz="1400" dirty="0">
                          <a:solidFill>
                            <a:srgbClr val="0070C0"/>
                          </a:solidFill>
                        </a:rPr>
                        <a:t>Khác trước</a:t>
                      </a:r>
                    </a:p>
                    <a:p>
                      <a:r>
                        <a:rPr lang="x-none" sz="1400" dirty="0">
                          <a:solidFill>
                            <a:srgbClr val="0070C0"/>
                          </a:solidFill>
                        </a:rPr>
                        <a:t>Phù gai thị</a:t>
                      </a:r>
                    </a:p>
                    <a:p>
                      <a:r>
                        <a:rPr lang="x-none" sz="1400" dirty="0">
                          <a:solidFill>
                            <a:srgbClr val="0070C0"/>
                          </a:solidFill>
                        </a:rPr>
                        <a:t>Nặng lên khi</a:t>
                      </a:r>
                    </a:p>
                  </a:txBody>
                  <a:tcPr marL="68580" marR="68580" marT="34290" marB="34290"/>
                </a:tc>
                <a:tc>
                  <a:txBody>
                    <a:bodyPr/>
                    <a:lstStyle/>
                    <a:p>
                      <a:r>
                        <a:rPr lang="x-none" sz="1400" dirty="0"/>
                        <a:t>Thay đổi khi nằm, ngồi</a:t>
                      </a:r>
                    </a:p>
                    <a:p>
                      <a:r>
                        <a:rPr lang="x-none" sz="1400" dirty="0"/>
                        <a:t>Thay đổi tính chất đau</a:t>
                      </a:r>
                    </a:p>
                    <a:p>
                      <a:r>
                        <a:rPr lang="x-none" sz="1400" dirty="0"/>
                        <a:t>Mờ mắt giảm thị lực</a:t>
                      </a:r>
                    </a:p>
                    <a:p>
                      <a:r>
                        <a:rPr lang="x-none" sz="1400" dirty="0"/>
                        <a:t>Valsalva, ho, hắt hơi</a:t>
                      </a:r>
                    </a:p>
                  </a:txBody>
                  <a:tcPr marL="68580" marR="68580" marT="34290" marB="34290"/>
                </a:tc>
                <a:tc>
                  <a:txBody>
                    <a:bodyPr/>
                    <a:lstStyle/>
                    <a:p>
                      <a:r>
                        <a:rPr lang="en-US" sz="1400" dirty="0"/>
                        <a:t>G</a:t>
                      </a:r>
                      <a:r>
                        <a:rPr lang="x-none" sz="1400" dirty="0"/>
                        <a:t>iảm áp lực nội sọ</a:t>
                      </a:r>
                    </a:p>
                    <a:p>
                      <a:r>
                        <a:rPr lang="x-none" sz="1400" dirty="0"/>
                        <a:t>Khối choán chỗ nội sọ</a:t>
                      </a:r>
                    </a:p>
                    <a:p>
                      <a:r>
                        <a:rPr lang="x-none" sz="1400" dirty="0"/>
                        <a:t>Tăng áp lực nội sọ vô căn</a:t>
                      </a:r>
                    </a:p>
                    <a:p>
                      <a:r>
                        <a:rPr lang="x-none" sz="1400" dirty="0"/>
                        <a:t>Sang thương hố sau</a:t>
                      </a:r>
                    </a:p>
                  </a:txBody>
                  <a:tcPr marL="68580" marR="68580" marT="34290" marB="34290"/>
                </a:tc>
                <a:extLst>
                  <a:ext uri="{0D108BD9-81ED-4DB2-BD59-A6C34878D82A}">
                    <a16:rowId xmlns:a16="http://schemas.microsoft.com/office/drawing/2014/main" xmlns="" val="3200028681"/>
                  </a:ext>
                </a:extLst>
              </a:tr>
            </a:tbl>
          </a:graphicData>
        </a:graphic>
      </p:graphicFrame>
    </p:spTree>
    <p:extLst>
      <p:ext uri="{BB962C8B-B14F-4D97-AF65-F5344CB8AC3E}">
        <p14:creationId xmlns:p14="http://schemas.microsoft.com/office/powerpoint/2010/main" val="11441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1CCD7F-7FB0-294D-8728-E3A578784260}"/>
              </a:ext>
            </a:extLst>
          </p:cNvPr>
          <p:cNvSpPr>
            <a:spLocks noGrp="1"/>
          </p:cNvSpPr>
          <p:nvPr>
            <p:ph type="title"/>
          </p:nvPr>
        </p:nvSpPr>
        <p:spPr/>
        <p:txBody>
          <a:bodyPr/>
          <a:lstStyle/>
          <a:p>
            <a:r>
              <a:rPr lang="x-none" dirty="0"/>
              <a:t>Câu hỏi 2: có cần chụp CT hay MRI não không?</a:t>
            </a:r>
          </a:p>
        </p:txBody>
      </p:sp>
      <p:sp>
        <p:nvSpPr>
          <p:cNvPr id="3" name="Content Placeholder 2">
            <a:extLst>
              <a:ext uri="{FF2B5EF4-FFF2-40B4-BE49-F238E27FC236}">
                <a16:creationId xmlns:a16="http://schemas.microsoft.com/office/drawing/2014/main" xmlns="" id="{16663625-6A81-EA49-9521-6432335221CB}"/>
              </a:ext>
            </a:extLst>
          </p:cNvPr>
          <p:cNvSpPr>
            <a:spLocks noGrp="1"/>
          </p:cNvSpPr>
          <p:nvPr>
            <p:ph idx="1"/>
          </p:nvPr>
        </p:nvSpPr>
        <p:spPr>
          <a:xfrm>
            <a:off x="740568" y="2654300"/>
            <a:ext cx="7662864" cy="3388920"/>
          </a:xfrm>
        </p:spPr>
        <p:txBody>
          <a:bodyPr>
            <a:normAutofit/>
          </a:bodyPr>
          <a:lstStyle/>
          <a:p>
            <a:r>
              <a:rPr lang="x-none" sz="2800" dirty="0"/>
              <a:t>Đau đầu nguyên phát:</a:t>
            </a:r>
          </a:p>
          <a:p>
            <a:pPr lvl="1"/>
            <a:r>
              <a:rPr lang="x-none" sz="2800" dirty="0"/>
              <a:t>Cũ nhiều năm, từng cơn (giữa các cơn bình thường)</a:t>
            </a:r>
          </a:p>
          <a:p>
            <a:pPr lvl="1"/>
            <a:r>
              <a:rPr lang="x-none" sz="2800" dirty="0"/>
              <a:t>Không có dấu hiệu cảnh báo nào</a:t>
            </a:r>
          </a:p>
          <a:p>
            <a:r>
              <a:rPr lang="x-none" sz="2800" dirty="0">
                <a:sym typeface="Wingdings" pitchFamily="2" charset="2"/>
              </a:rPr>
              <a:t> </a:t>
            </a:r>
            <a:r>
              <a:rPr lang="x-none" sz="2800" dirty="0"/>
              <a:t>Không cần khảo sát hình ảnh học sọ não</a:t>
            </a:r>
          </a:p>
        </p:txBody>
      </p:sp>
    </p:spTree>
    <p:extLst>
      <p:ext uri="{BB962C8B-B14F-4D97-AF65-F5344CB8AC3E}">
        <p14:creationId xmlns:p14="http://schemas.microsoft.com/office/powerpoint/2010/main" val="23827611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idx="4294967295"/>
          </p:nvPr>
        </p:nvSpPr>
        <p:spPr>
          <a:xfrm>
            <a:off x="457200" y="0"/>
            <a:ext cx="8001000" cy="1061156"/>
          </a:xfrm>
        </p:spPr>
        <p:txBody>
          <a:bodyPr/>
          <a:lstStyle/>
          <a:p>
            <a:r>
              <a:rPr lang="en-US" altLang="en-US" sz="2800" dirty="0" err="1"/>
              <a:t>Hình</a:t>
            </a:r>
            <a:r>
              <a:rPr lang="en-US" altLang="en-US" sz="2800" dirty="0"/>
              <a:t> </a:t>
            </a:r>
            <a:r>
              <a:rPr lang="en-US" altLang="en-US" sz="2800" dirty="0" err="1"/>
              <a:t>ảnh</a:t>
            </a:r>
            <a:r>
              <a:rPr lang="en-US" altLang="en-US" sz="2800" dirty="0"/>
              <a:t> </a:t>
            </a:r>
            <a:r>
              <a:rPr lang="en-US" altLang="en-US" sz="2800" dirty="0" err="1"/>
              <a:t>học</a:t>
            </a:r>
            <a:r>
              <a:rPr lang="en-US" altLang="en-US" sz="2800" dirty="0"/>
              <a:t> </a:t>
            </a:r>
            <a:r>
              <a:rPr lang="en-US" altLang="en-US" sz="2800" dirty="0" err="1"/>
              <a:t>sọ</a:t>
            </a:r>
            <a:r>
              <a:rPr lang="en-US" altLang="en-US" sz="2800" dirty="0"/>
              <a:t> </a:t>
            </a:r>
            <a:r>
              <a:rPr lang="en-US" altLang="en-US" sz="2800" dirty="0" err="1"/>
              <a:t>não</a:t>
            </a:r>
            <a:r>
              <a:rPr lang="en-US" altLang="en-US" sz="2800" dirty="0"/>
              <a:t>: </a:t>
            </a:r>
            <a:r>
              <a:rPr lang="en-US" altLang="en-US" sz="2800" dirty="0" err="1"/>
              <a:t>Sư</a:t>
            </a:r>
            <a:r>
              <a:rPr lang="en-US" altLang="en-US" sz="2800" dirty="0"/>
              <a:t>̣ </a:t>
            </a:r>
            <a:r>
              <a:rPr lang="en-US" altLang="en-US" sz="2800" dirty="0" err="1"/>
              <a:t>lựa</a:t>
            </a:r>
            <a:r>
              <a:rPr lang="en-US" altLang="en-US" sz="2800" dirty="0"/>
              <a:t> </a:t>
            </a:r>
            <a:r>
              <a:rPr lang="en-US" altLang="en-US" sz="2800" dirty="0" err="1"/>
              <a:t>chọn</a:t>
            </a:r>
            <a:r>
              <a:rPr lang="en-US" altLang="en-US" sz="2800" dirty="0"/>
              <a:t> </a:t>
            </a:r>
            <a:r>
              <a:rPr lang="en-US" altLang="en-US" sz="2800" dirty="0" err="1"/>
              <a:t>thông</a:t>
            </a:r>
            <a:r>
              <a:rPr lang="en-US" altLang="en-US" sz="2800" dirty="0"/>
              <a:t> </a:t>
            </a:r>
            <a:r>
              <a:rPr lang="en-US" altLang="en-US" sz="2800" dirty="0" err="1"/>
              <a:t>minh</a:t>
            </a:r>
            <a:r>
              <a:rPr lang="en-US" altLang="en-US" sz="2800" dirty="0"/>
              <a:t> </a:t>
            </a:r>
            <a:r>
              <a:rPr lang="en-US" altLang="en-US" sz="2800" dirty="0" err="1"/>
              <a:t>theo</a:t>
            </a:r>
            <a:r>
              <a:rPr lang="en-US" altLang="en-US" sz="2800" dirty="0"/>
              <a:t> </a:t>
            </a:r>
            <a:r>
              <a:rPr lang="en-US" altLang="en-US" sz="2800" dirty="0" err="1"/>
              <a:t>hiệp</a:t>
            </a:r>
            <a:r>
              <a:rPr lang="en-US" altLang="en-US" sz="2800" dirty="0"/>
              <a:t> </a:t>
            </a:r>
            <a:r>
              <a:rPr lang="en-US" altLang="en-US" sz="2800" dirty="0" err="1"/>
              <a:t>hội</a:t>
            </a:r>
            <a:r>
              <a:rPr lang="en-US" altLang="en-US" sz="2800" dirty="0"/>
              <a:t> </a:t>
            </a:r>
            <a:r>
              <a:rPr lang="en-US" altLang="en-US" sz="2800" dirty="0" err="1"/>
              <a:t>đau</a:t>
            </a:r>
            <a:r>
              <a:rPr lang="en-US" altLang="en-US" sz="2800" dirty="0"/>
              <a:t> </a:t>
            </a:r>
            <a:r>
              <a:rPr lang="en-US" altLang="en-US" sz="2800" dirty="0" err="1"/>
              <a:t>đầu</a:t>
            </a:r>
            <a:r>
              <a:rPr lang="en-US" altLang="en-US" sz="2800" dirty="0"/>
              <a:t> Mỹ </a:t>
            </a:r>
            <a:r>
              <a:rPr lang="en-US" altLang="en-US" sz="2800" dirty="0" err="1"/>
              <a:t>năm</a:t>
            </a:r>
            <a:r>
              <a:rPr lang="en-US" altLang="en-US" sz="2800" dirty="0"/>
              <a:t> 2014</a:t>
            </a:r>
          </a:p>
        </p:txBody>
      </p:sp>
      <p:graphicFrame>
        <p:nvGraphicFramePr>
          <p:cNvPr id="4" name="Content Placeholder 3"/>
          <p:cNvGraphicFramePr>
            <a:graphicFrameLocks noGrp="1"/>
          </p:cNvGraphicFramePr>
          <p:nvPr>
            <p:ph idx="4294967295"/>
          </p:nvPr>
        </p:nvGraphicFramePr>
        <p:xfrm>
          <a:off x="685800" y="1549774"/>
          <a:ext cx="7467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a:spLocks noChangeArrowheads="1"/>
          </p:cNvSpPr>
          <p:nvPr/>
        </p:nvSpPr>
        <p:spPr bwMode="auto">
          <a:xfrm>
            <a:off x="457200" y="1406769"/>
            <a:ext cx="8229600" cy="2209800"/>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latin typeface="Times New Roman" panose="02020603050405020304" pitchFamily="18" charset="0"/>
            </a:endParaRPr>
          </a:p>
        </p:txBody>
      </p:sp>
      <p:graphicFrame>
        <p:nvGraphicFramePr>
          <p:cNvPr id="3" name="Diagram 2">
            <a:extLst>
              <a:ext uri="{FF2B5EF4-FFF2-40B4-BE49-F238E27FC236}">
                <a16:creationId xmlns:a16="http://schemas.microsoft.com/office/drawing/2014/main" xmlns="" id="{65E38E1D-50F9-534E-A50C-490841C425FC}"/>
              </a:ext>
            </a:extLst>
          </p:cNvPr>
          <p:cNvGraphicFramePr/>
          <p:nvPr>
            <p:extLst>
              <p:ext uri="{D42A27DB-BD31-4B8C-83A1-F6EECF244321}">
                <p14:modId xmlns:p14="http://schemas.microsoft.com/office/powerpoint/2010/main" val="1859976960"/>
              </p:ext>
            </p:extLst>
          </p:nvPr>
        </p:nvGraphicFramePr>
        <p:xfrm>
          <a:off x="367393" y="3706214"/>
          <a:ext cx="8409214" cy="30117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3875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CD300-6A2E-5147-85E9-1340538B6035}"/>
              </a:ext>
            </a:extLst>
          </p:cNvPr>
          <p:cNvSpPr>
            <a:spLocks noGrp="1"/>
          </p:cNvSpPr>
          <p:nvPr>
            <p:ph type="title"/>
          </p:nvPr>
        </p:nvSpPr>
        <p:spPr>
          <a:xfrm>
            <a:off x="597693" y="299851"/>
            <a:ext cx="7947025" cy="1773878"/>
          </a:xfrm>
        </p:spPr>
        <p:txBody>
          <a:bodyPr/>
          <a:lstStyle/>
          <a:p>
            <a:r>
              <a:rPr lang="x-none" sz="4400" dirty="0"/>
              <a:t>Câu hỏi 3: Đau đầu nguyên phát này thuộc loại nào?</a:t>
            </a:r>
            <a:br>
              <a:rPr lang="x-none" sz="4400" dirty="0"/>
            </a:br>
            <a:r>
              <a:rPr lang="x-none" sz="3200" dirty="0"/>
              <a:t>Thảo luận ba loại đau đầu sau:</a:t>
            </a:r>
            <a:endParaRPr lang="x-none" sz="4400" dirty="0"/>
          </a:p>
        </p:txBody>
      </p:sp>
      <p:graphicFrame>
        <p:nvGraphicFramePr>
          <p:cNvPr id="8" name="Content Placeholder 7">
            <a:extLst>
              <a:ext uri="{FF2B5EF4-FFF2-40B4-BE49-F238E27FC236}">
                <a16:creationId xmlns:a16="http://schemas.microsoft.com/office/drawing/2014/main" xmlns="" id="{328EFC20-A18C-724A-A567-400D78E85C81}"/>
              </a:ext>
            </a:extLst>
          </p:cNvPr>
          <p:cNvGraphicFramePr>
            <a:graphicFrameLocks noGrp="1"/>
          </p:cNvGraphicFramePr>
          <p:nvPr>
            <p:ph idx="1"/>
            <p:extLst>
              <p:ext uri="{D42A27DB-BD31-4B8C-83A1-F6EECF244321}">
                <p14:modId xmlns:p14="http://schemas.microsoft.com/office/powerpoint/2010/main" val="1260095133"/>
              </p:ext>
            </p:extLst>
          </p:nvPr>
        </p:nvGraphicFramePr>
        <p:xfrm>
          <a:off x="1257299" y="2367643"/>
          <a:ext cx="7145339" cy="387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898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CD300-6A2E-5147-85E9-1340538B6035}"/>
              </a:ext>
            </a:extLst>
          </p:cNvPr>
          <p:cNvSpPr>
            <a:spLocks noGrp="1"/>
          </p:cNvSpPr>
          <p:nvPr>
            <p:ph type="title"/>
          </p:nvPr>
        </p:nvSpPr>
        <p:spPr>
          <a:xfrm>
            <a:off x="597693" y="299851"/>
            <a:ext cx="7947025" cy="1143000"/>
          </a:xfrm>
        </p:spPr>
        <p:txBody>
          <a:bodyPr/>
          <a:lstStyle/>
          <a:p>
            <a:r>
              <a:rPr lang="x-none" sz="4400" dirty="0"/>
              <a:t>Câu hỏi 3: Đau đầu nguyên phát này thuộc loại nào?</a:t>
            </a:r>
          </a:p>
        </p:txBody>
      </p:sp>
      <p:graphicFrame>
        <p:nvGraphicFramePr>
          <p:cNvPr id="7" name="Content Placeholder 7">
            <a:extLst>
              <a:ext uri="{FF2B5EF4-FFF2-40B4-BE49-F238E27FC236}">
                <a16:creationId xmlns:a16="http://schemas.microsoft.com/office/drawing/2014/main" xmlns="" id="{091A8D9E-9983-194E-A533-4CA64DC296D1}"/>
              </a:ext>
            </a:extLst>
          </p:cNvPr>
          <p:cNvGraphicFramePr>
            <a:graphicFrameLocks noGrp="1"/>
          </p:cNvGraphicFramePr>
          <p:nvPr>
            <p:ph idx="1"/>
            <p:extLst>
              <p:ext uri="{D42A27DB-BD31-4B8C-83A1-F6EECF244321}">
                <p14:modId xmlns:p14="http://schemas.microsoft.com/office/powerpoint/2010/main" val="2078264984"/>
              </p:ext>
            </p:extLst>
          </p:nvPr>
        </p:nvGraphicFramePr>
        <p:xfrm>
          <a:off x="702128" y="2148425"/>
          <a:ext cx="6531429" cy="3699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Migraine - WeCareAll Migraine is realation to pain in head">
            <a:extLst>
              <a:ext uri="{FF2B5EF4-FFF2-40B4-BE49-F238E27FC236}">
                <a16:creationId xmlns:a16="http://schemas.microsoft.com/office/drawing/2014/main" xmlns="" id="{1691A2CF-4550-4544-84CE-27E40D48541A}"/>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7226929" y="5002256"/>
            <a:ext cx="1508857" cy="1555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graine - WeCareAll Migraine is realation to pain in head">
            <a:extLst>
              <a:ext uri="{FF2B5EF4-FFF2-40B4-BE49-F238E27FC236}">
                <a16:creationId xmlns:a16="http://schemas.microsoft.com/office/drawing/2014/main" xmlns="" id="{3887AAAD-5394-7A4F-BE66-6871D6771B5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226928" y="3286663"/>
            <a:ext cx="1508857" cy="15558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igraine - WeCareAll Migraine is realation to pain in head">
            <a:extLst>
              <a:ext uri="{FF2B5EF4-FFF2-40B4-BE49-F238E27FC236}">
                <a16:creationId xmlns:a16="http://schemas.microsoft.com/office/drawing/2014/main" xmlns="" id="{06DB7024-ACE9-1F42-ACB7-DAD6AE884689}"/>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7226927" y="1637451"/>
            <a:ext cx="1508857" cy="155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165967"/>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enesis">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1005</TotalTime>
  <Words>1814</Words>
  <Application>Microsoft Office PowerPoint</Application>
  <PresentationFormat>On-screen Show (4:3)</PresentationFormat>
  <Paragraphs>282</Paragraphs>
  <Slides>23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Courier New</vt:lpstr>
      <vt:lpstr>Times</vt:lpstr>
      <vt:lpstr>Times New Roman</vt:lpstr>
      <vt:lpstr>Wingdings</vt:lpstr>
      <vt:lpstr>Genesis</vt:lpstr>
      <vt:lpstr>TRƯỜNG HỢP LÂM SÀNG  ĐAU ĐẦU MIGRAINE</vt:lpstr>
      <vt:lpstr>Mục tiêu học tập Sau khi học bài này, sinh viên có khả năng:</vt:lpstr>
      <vt:lpstr>Tình huống lâm sàng</vt:lpstr>
      <vt:lpstr>Câu hỏi 1: đau đầu tiên phát hay thứ phát?</vt:lpstr>
      <vt:lpstr>The SNOOP mnemonic:</vt:lpstr>
      <vt:lpstr>Câu hỏi 2: có cần chụp CT hay MRI não không?</vt:lpstr>
      <vt:lpstr>Hình ảnh học sọ não: Sự lựa chọn thông minh theo hiệp hội đau đầu Mỹ năm 2014</vt:lpstr>
      <vt:lpstr>Câu hỏi 3: Đau đầu nguyên phát này thuộc loại nào? Thảo luận ba loại đau đầu sau:</vt:lpstr>
      <vt:lpstr>Câu hỏi 3: Đau đầu nguyên phát này thuộc loại nào?</vt:lpstr>
      <vt:lpstr>Phân biệt Đau đầu dạng căng thẳng  với Migraine</vt:lpstr>
      <vt:lpstr>Mô tả các đặc tính của cơn migraine: POUND</vt:lpstr>
      <vt:lpstr>Tiêu chuẩn chẩn đoán migraine</vt:lpstr>
      <vt:lpstr>Câu hỏi 4: Điều trị như thế nào? Nên chọn điều trị gì cho BN?</vt:lpstr>
      <vt:lpstr>Chọn thuốc cắt cơn</vt:lpstr>
      <vt:lpstr>Các thuốc giảm đau, chống nôn   Cho đau mức độ nhẹ - vừa</vt:lpstr>
      <vt:lpstr>Chỉ định thuốc ngừa cơn</vt:lpstr>
      <vt:lpstr>Điều trị ngừa cơn: chỉ định</vt:lpstr>
      <vt:lpstr>Chọn thuốc ngừa cơn</vt:lpstr>
      <vt:lpstr>Một số thuốc ngừa cơn</vt:lpstr>
      <vt:lpstr>Lưu ý chống chỉ định – tác dụng ngoại ý</vt:lpstr>
      <vt:lpstr>Chọn thuốc với các bệnh kèm theo</vt:lpstr>
      <vt:lpstr>Chế độ điều trị cho bệnh nhân</vt:lpstr>
      <vt:lpstr>Rà soát hoàn thành mục tiêu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HỢP LÂM SÀNG ĐAU ĐẦU THỨ PHÁT </dc:title>
  <dc:creator>Apple</dc:creator>
  <cp:lastModifiedBy>Hải Đặng Nguyễn Minh</cp:lastModifiedBy>
  <cp:revision>65</cp:revision>
  <dcterms:created xsi:type="dcterms:W3CDTF">2020-02-27T13:03:21Z</dcterms:created>
  <dcterms:modified xsi:type="dcterms:W3CDTF">2021-01-14T02:02:47Z</dcterms:modified>
</cp:coreProperties>
</file>